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61" r:id="rId5"/>
    <p:sldId id="260" r:id="rId6"/>
    <p:sldId id="265" r:id="rId7"/>
    <p:sldId id="264" r:id="rId8"/>
    <p:sldId id="266" r:id="rId9"/>
    <p:sldId id="263" r:id="rId10"/>
    <p:sldId id="267" r:id="rId11"/>
    <p:sldId id="274" r:id="rId12"/>
    <p:sldId id="273" r:id="rId13"/>
    <p:sldId id="268" r:id="rId14"/>
    <p:sldId id="269" r:id="rId15"/>
    <p:sldId id="271" r:id="rId16"/>
    <p:sldId id="270" r:id="rId17"/>
    <p:sldId id="272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80"/>
    <a:srgbClr val="9999FF"/>
    <a:srgbClr val="85DFFF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14348" y="2000240"/>
            <a:ext cx="7728984" cy="4360185"/>
            <a:chOff x="1128276" y="2146448"/>
            <a:chExt cx="7152817" cy="44427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28276" y="2146448"/>
              <a:ext cx="7152817" cy="26910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i="1" dirty="0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«Аппликация как способ формирования у детей дошкольного возраста мотивации к обучению, познанию, творчеству»</a:t>
              </a:r>
              <a:endParaRPr lang="ru-RU" sz="4000" i="1" dirty="0">
                <a:ln w="1905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18480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Подготовила: </a:t>
              </a:r>
              <a:r>
                <a:rPr lang="ru-RU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Митапова</a:t>
              </a:r>
              <a:r>
                <a:rPr lang="ru-RU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Алла Евгеньевна </a:t>
              </a:r>
              <a:endPara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МБДОУ №8</a:t>
              </a:r>
              <a:endPara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2016 год</a:t>
              </a: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5" name="Picture 4" descr="C:\Users\User\Desktop\romash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37532">
            <a:off x="-257899" y="5204452"/>
            <a:ext cx="2325761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V="1">
            <a:off x="457200" y="1417638"/>
            <a:ext cx="8229600" cy="13684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</a:rPr>
              <a:t>Художественно-дидактические игры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Развитие графических навыков;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Развитие цветового восприятия;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Закрепляющее знания о свойствах предмета;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Развитие чувства ритма;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Развитие композиционных умений.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1600200"/>
            <a:ext cx="8143932" cy="4525963"/>
          </a:xfrm>
        </p:spPr>
        <p:txBody>
          <a:bodyPr/>
          <a:lstStyle/>
          <a:p>
            <a:pPr algn="just">
              <a:buNone/>
            </a:pPr>
            <a:r>
              <a:rPr lang="ru-RU" sz="3600" dirty="0" smtClean="0"/>
              <a:t>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 процессе дидактических игр дошкольники овладевают многими практическими навыками, которые позднее будут нужны для выполнения самых  разнообразных  работ, приобретают ручную умелость, которая позволит им чувствовать себя самостоятельными.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  <a:p>
            <a:pPr algn="just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71612"/>
            <a:ext cx="3471858" cy="1428760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«Собери животное из фигур»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Desktop\МО\МО №2 декабрь\дид игры\img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4038600" cy="30289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МО\МО №2 декабрь\дид игры\img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28802"/>
            <a:ext cx="4038600" cy="302895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58204" cy="642942"/>
          </a:xfrm>
        </p:spPr>
        <p:txBody>
          <a:bodyPr/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«Транспорт»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C:\Users\User\Desktop\МО\МО №2 декабрь\дид игры\img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375319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C:\Users\User\Desktop\МО\МО №2 декабрь\дид игры\img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357430"/>
            <a:ext cx="3309482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5118483" y="1310881"/>
            <a:ext cx="3199691" cy="3864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428597" y="1535113"/>
            <a:ext cx="3643337" cy="639762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Укрась торт»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714620"/>
            <a:ext cx="3786214" cy="3340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C:\Users\User\Desktop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57694"/>
            <a:ext cx="3143272" cy="2091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 «</a:t>
            </a:r>
            <a:b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«Составь узор»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«Составь натюрморт»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85992"/>
            <a:ext cx="4041775" cy="3027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7" name="Picture 3" descr="C:\Users\User\Desktop\detsad-96797-14250966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5786" y="2285992"/>
            <a:ext cx="350046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                 </a:t>
            </a: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                      «Пестрый клоун» 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                 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</a:t>
            </a:r>
            <a:r>
              <a:rPr lang="ru-RU" sz="7200" b="1" dirty="0" smtClean="0">
                <a:solidFill>
                  <a:srgbClr val="7030A0"/>
                </a:solidFill>
                <a:latin typeface="Monotype Corsiva" pitchFamily="66" charset="0"/>
              </a:rPr>
              <a:t>Успехов в работе!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дидактическим материалом, используемым для художественно - эстетического развития детей дошкольного возраста.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Деловая игра.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«Шаг в правильном направлении – без чего невозможна аппликация».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уточнение знаний педагогов о материале, предварительной работе, роли и значении аппликации для развития дошкольников.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Все педагоги сидят по кругу за одним столом.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Перечислите материалы, необходимые для выполнения аппликации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Перечислите оборудование, необходимое для выполнения аппликации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Перечислите приемы вырезывания изображения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На какие три группы делятся виды аппликации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Назовите известные Вам техники аппликации. </a:t>
            </a:r>
          </a:p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 Значение занятий аппликацией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35732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Сущность и значение аппликации для ребенка – дошкольника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928934"/>
            <a:ext cx="8286808" cy="2709866"/>
          </a:xfrm>
        </p:spPr>
        <p:txBody>
          <a:bodyPr/>
          <a:lstStyle/>
          <a:p>
            <a:pPr algn="just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Аппликация - наиболее простой и доступный способ создания художественных работ, при котором сохраняется реалистическая основа самого изображения.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71613"/>
            <a:ext cx="8501122" cy="114300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Значение аппликации для всестороннего развития и воспитания дошкольника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8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643182"/>
            <a:ext cx="8501122" cy="2995618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Изобразительная деятельность, а в частности аппликация имеет большое значение для всестороннего развития и воспитания дошкольника.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71437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Умственное воспитание: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14282" y="2285992"/>
            <a:ext cx="8715436" cy="3352808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Постепенно расширяется запас знаний;</a:t>
            </a:r>
          </a:p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Формируются мыслительные операции; </a:t>
            </a:r>
          </a:p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Обогащается словарный запас;   формируется связная речь;</a:t>
            </a:r>
          </a:p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Формирования  личных качеств.</a:t>
            </a:r>
            <a:endParaRPr lang="ru-RU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21444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Сенсорное воспитание: 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14348" y="2857496"/>
            <a:ext cx="7643866" cy="2781304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Непосредственное, чувствительное знакомство с предметами и явлениями, с их свойствами и качествами.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07156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Нравственное воспитание 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00034" y="2357430"/>
            <a:ext cx="8286808" cy="3500462"/>
          </a:xfrm>
        </p:spPr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Изобразительная деятельность (аппликация) должна быть использована для воспитания у детей: 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Любви ко всему лучшему; 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Справедливому;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Воспитании  нравственно- волевых качеств: доводить начатое до конца, сосредоточенно и целенаправленно заниматься, помогать товарищу, преодолевать трудности.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07156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Трудовое воспитание :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28596" y="2428868"/>
            <a:ext cx="8286808" cy="3209932"/>
          </a:xfrm>
        </p:spPr>
        <p:txBody>
          <a:bodyPr/>
          <a:lstStyle/>
          <a:p>
            <a:pPr algn="l"/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Здесь сочетаются умственная и физическая активность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Умение вырезывать;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Обращаться с ножницами;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i="1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Оользоваться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кисточкой и клеем;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Формирование трудолюбия.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92869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 Эстетическое воспитание :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00034" y="2285992"/>
            <a:ext cx="8072494" cy="3352808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Чувство цвета  возникает от восприятия красивых цветосочетаний;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Чувство ритма возникает, когда в первую очередь воспринимается ритмичная стройность предмета, ритмичное расположение его частей;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Чувство пропорции конструктивной цельности . </a:t>
            </a:r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  <a:latin typeface="Monotype Corsiva" pitchFamily="66" charset="0"/>
              </a:rPr>
              <a:t>Постепенно у детей развивается художественный вкус.</a:t>
            </a:r>
          </a:p>
          <a:p>
            <a:r>
              <a:rPr lang="ru-RU" sz="2800" dirty="0" smtClean="0"/>
              <a:t> 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При направленном педагогическом руководстве занятия по аппликации способствуют более интенсивному развитию всех сторон личности.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570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1_Тема Office</vt:lpstr>
      <vt:lpstr>Слайд 1</vt:lpstr>
      <vt:lpstr>Сущность и значение аппликации для ребенка – дошкольника</vt:lpstr>
      <vt:lpstr>Значение аппликации для всестороннего развития и воспитания дошкольника   </vt:lpstr>
      <vt:lpstr>Умственное воспитание:</vt:lpstr>
      <vt:lpstr> Сенсорное воспитание: </vt:lpstr>
      <vt:lpstr>Нравственное воспитание </vt:lpstr>
      <vt:lpstr>Трудовое воспитание :</vt:lpstr>
      <vt:lpstr> Эстетическое воспитание :</vt:lpstr>
      <vt:lpstr>При направленном педагогическом руководстве занятия по аппликации способствуют более интенсивному развитию всех сторон личности. </vt:lpstr>
      <vt:lpstr>Знакомство с дидактическим материалом, используемым для художественно - эстетического развития детей дошкольного возраста.   </vt:lpstr>
      <vt:lpstr>Слайд 11</vt:lpstr>
      <vt:lpstr>Слайд 12</vt:lpstr>
      <vt:lpstr> «Собери животное из фигур»</vt:lpstr>
      <vt:lpstr> «Транспорт»  </vt:lpstr>
      <vt:lpstr>Слайд 15</vt:lpstr>
      <vt:lpstr> «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технологии</dc:title>
  <dc:creator>Фокина Лидия Петровна</dc:creator>
  <cp:keywords>Шаблон презентации</cp:keywords>
  <cp:lastModifiedBy>User</cp:lastModifiedBy>
  <cp:revision>76</cp:revision>
  <dcterms:created xsi:type="dcterms:W3CDTF">2014-07-06T18:18:01Z</dcterms:created>
  <dcterms:modified xsi:type="dcterms:W3CDTF">2017-01-22T01:14:28Z</dcterms:modified>
</cp:coreProperties>
</file>