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58" r:id="rId6"/>
    <p:sldId id="262" r:id="rId7"/>
    <p:sldId id="259" r:id="rId8"/>
    <p:sldId id="265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rosv.ru/Attachment.aspx?Id=14035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188913"/>
            <a:ext cx="1790700" cy="2381250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4" descr="http://prosv.ru/Attachment.aspx?Id=14037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164388" y="188913"/>
            <a:ext cx="1790700" cy="2381250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 userDrawn="1"/>
        </p:nvSpPr>
        <p:spPr>
          <a:xfrm>
            <a:off x="755576" y="188640"/>
            <a:ext cx="3956012" cy="1200329"/>
          </a:xfrm>
          <a:prstGeom prst="rect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BodoniNova" pitchFamily="18" charset="-52"/>
              </a:rPr>
              <a:t>Школа России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BodoniNova" pitchFamily="18" charset="-52"/>
              </a:rPr>
              <a:t> 4 класс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614F5-18EB-47F7-BDB6-E149CF106799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B740E-080B-4259-8389-72FC6F0E05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7A5BD-B912-43E5-B6DF-0454D83D2140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514402-F29A-4B35-842C-4E72F6E544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5AB246-8096-49FA-8BC4-D38B6E042F2C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23C74-1374-4B13-917F-48F1E83DFF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B1385-6A3D-4143-8617-21A81E07CA39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9D773-0AD8-4EB0-B864-7FDE6FD70D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1F036-B7D9-4F40-B809-9EF7A1EFC1A3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32C42-2A9E-4125-918C-ED6D446A83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F6F36-3189-43D7-8752-4BB069023B7C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629743-723E-41EA-80FC-E28FE248A3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9E8E71-662F-4181-8BB8-67084BE2F9B2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ABBF7-522C-438B-BD0F-034C3E2BB9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EE7AF6-A20F-406B-9EFA-6B4C79F7C779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59E68E-0C02-4B9D-BAB1-D54ACA15E3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88D5E9-71C7-4A8D-A45E-E8130A3B2BF2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1072F-7950-46EB-98C5-50F45D17F8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FFFE02-20EA-483E-BD41-D11631972080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EAE3B-B0E3-4355-9CBA-D69F8D827A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7920038" y="6627813"/>
            <a:ext cx="1223962" cy="2301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900" dirty="0"/>
              <a:t>http://shkola-abv.ru</a:t>
            </a:r>
            <a:endParaRPr lang="ru-RU" sz="9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619672" y="3140968"/>
            <a:ext cx="6170344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Устный счёт к уроку № 4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75656" y="4725144"/>
            <a:ext cx="6743706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Алгоритм письменного</a:t>
            </a:r>
          </a:p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вычитания чисел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611188" y="188913"/>
            <a:ext cx="5143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/>
              <a:t>На</a:t>
            </a:r>
          </a:p>
        </p:txBody>
      </p:sp>
      <p:pic>
        <p:nvPicPr>
          <p:cNvPr id="14339" name="Picture 3" descr="D:\4 класс\математика уроки\материалы\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611188" y="188913"/>
            <a:ext cx="3800475" cy="4000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Запишите ответы в тетрадь.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388" y="692150"/>
            <a:ext cx="8964612" cy="56324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Найдите сумму чисел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360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и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400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Разность чисел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460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и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370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На сколько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370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меньше чем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900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?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Во сколько раз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440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больше, чем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220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?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Вычитаемое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100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, разность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460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. Найдите уменьшаемое.</a:t>
            </a:r>
          </a:p>
          <a:p>
            <a:pPr marL="342900" indent="-342900">
              <a:buFontTx/>
              <a:buAutoNum type="arabicPeriod"/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Второе слагаемое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370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. Сумма равна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800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. Найдите </a:t>
            </a:r>
          </a:p>
          <a:p>
            <a:pPr marL="342900" indent="-342900"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                                                           первое слагаемое.</a:t>
            </a:r>
          </a:p>
          <a:p>
            <a:pPr marL="342900" indent="-342900"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7.На сколько нужно увеличить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400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, чтобы получить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580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?</a:t>
            </a:r>
          </a:p>
          <a:p>
            <a:pPr marL="342900" indent="-342900"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8. Во сколько раз увеличили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120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и получили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360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?</a:t>
            </a:r>
          </a:p>
          <a:p>
            <a:pPr marL="342900" indent="-342900"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9. Делитель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Частное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300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. Найдите делимое.</a:t>
            </a:r>
          </a:p>
          <a:p>
            <a:pPr marL="342900" indent="-342900"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10. Произведение чисел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220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и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уменьшить на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400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11.Число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389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уменьшить на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десятков.</a:t>
            </a:r>
          </a:p>
          <a:p>
            <a:pPr marL="342900" indent="-342900"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12. Сколько нужно прибавить дм к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45 дм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, чтобы получить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 м.</a:t>
            </a:r>
          </a:p>
          <a:p>
            <a:pPr marL="342900" indent="-342900"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13. Найдите 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1/ 4  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от числа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200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611188" y="188913"/>
            <a:ext cx="2608262" cy="4000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Проверьте ответы: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3118" y="908720"/>
            <a:ext cx="8840882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760, 90,  530,  2,  560,  430,</a:t>
            </a:r>
          </a:p>
          <a:p>
            <a:pPr algn="ctr">
              <a:defRPr/>
            </a:pPr>
            <a:r>
              <a:rPr lang="ru-RU" sz="5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180,  3,  </a:t>
            </a:r>
            <a:r>
              <a:rPr lang="en-US" sz="5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900</a:t>
            </a:r>
            <a:r>
              <a:rPr lang="ru-RU" sz="5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  40,  309,  </a:t>
            </a:r>
          </a:p>
          <a:p>
            <a:pPr algn="ctr">
              <a:defRPr/>
            </a:pPr>
            <a:r>
              <a:rPr lang="ru-RU" sz="5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15,  50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611188" y="188913"/>
            <a:ext cx="4106862" cy="4000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Вставьте пропущенные числа.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5440" y="889843"/>
            <a:ext cx="8113119" cy="563231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6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___ м </a:t>
            </a:r>
            <a:r>
              <a:rPr lang="ru-RU" sz="6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23</a:t>
            </a:r>
            <a:r>
              <a:rPr lang="ru-RU" sz="6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см = </a:t>
            </a:r>
            <a:r>
              <a:rPr lang="ru-RU" sz="6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523</a:t>
            </a:r>
            <a:r>
              <a:rPr lang="ru-RU" sz="6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см</a:t>
            </a:r>
          </a:p>
          <a:p>
            <a:pPr>
              <a:defRPr/>
            </a:pPr>
            <a:r>
              <a:rPr lang="ru-RU" sz="6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___ м </a:t>
            </a:r>
            <a:r>
              <a:rPr lang="ru-RU" sz="6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15</a:t>
            </a:r>
            <a:r>
              <a:rPr lang="ru-RU" sz="6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см = </a:t>
            </a:r>
            <a:r>
              <a:rPr lang="ru-RU" sz="6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815</a:t>
            </a:r>
            <a:r>
              <a:rPr lang="ru-RU" sz="6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см</a:t>
            </a:r>
          </a:p>
          <a:p>
            <a:pPr>
              <a:defRPr/>
            </a:pPr>
            <a:r>
              <a:rPr lang="ru-RU" sz="6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6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r>
              <a:rPr lang="ru-RU" sz="6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м </a:t>
            </a:r>
            <a:r>
              <a:rPr lang="ru-RU" sz="6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8</a:t>
            </a:r>
            <a:r>
              <a:rPr lang="ru-RU" sz="6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см = ___ </a:t>
            </a:r>
            <a:r>
              <a:rPr lang="ru-RU" sz="6000" b="1" dirty="0" err="1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см</a:t>
            </a:r>
            <a:endParaRPr lang="ru-RU" sz="60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defRPr/>
            </a:pPr>
            <a:r>
              <a:rPr lang="ru-RU" sz="6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6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r>
              <a:rPr lang="ru-RU" sz="6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м </a:t>
            </a:r>
            <a:r>
              <a:rPr lang="ru-RU" sz="6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45</a:t>
            </a:r>
            <a:r>
              <a:rPr lang="ru-RU" sz="6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см = ___ </a:t>
            </a:r>
            <a:r>
              <a:rPr lang="ru-RU" sz="6000" b="1" dirty="0" err="1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см</a:t>
            </a:r>
            <a:endParaRPr lang="ru-RU" sz="60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defRPr/>
            </a:pPr>
            <a:r>
              <a:rPr lang="ru-RU" sz="6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6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500</a:t>
            </a:r>
            <a:r>
              <a:rPr lang="ru-RU" sz="6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см = ___ дм</a:t>
            </a:r>
          </a:p>
          <a:p>
            <a:pPr>
              <a:defRPr/>
            </a:pPr>
            <a:r>
              <a:rPr lang="ru-RU" sz="6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6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600</a:t>
            </a:r>
            <a:r>
              <a:rPr lang="ru-RU" sz="6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см = ___  дм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611188" y="188913"/>
            <a:ext cx="2144712" cy="4000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Решите задачи.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539750" y="908050"/>
            <a:ext cx="81089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Магазин продал </a:t>
            </a:r>
            <a:r>
              <a:rPr lang="ru-RU" sz="3200" b="1">
                <a:solidFill>
                  <a:srgbClr val="C00000"/>
                </a:solidFill>
              </a:rPr>
              <a:t>600</a:t>
            </a:r>
            <a:r>
              <a:rPr lang="ru-RU" sz="3200" b="1"/>
              <a:t> тетрадей в клетку,</a:t>
            </a:r>
          </a:p>
          <a:p>
            <a:r>
              <a:rPr lang="ru-RU" sz="3200" b="1"/>
              <a:t>в линейку в </a:t>
            </a:r>
            <a:r>
              <a:rPr lang="ru-RU" sz="3200" b="1">
                <a:solidFill>
                  <a:srgbClr val="C00000"/>
                </a:solidFill>
              </a:rPr>
              <a:t>2</a:t>
            </a:r>
            <a:r>
              <a:rPr lang="ru-RU" sz="3200" b="1"/>
              <a:t> раза меньше. Сколько </a:t>
            </a:r>
          </a:p>
          <a:p>
            <a:r>
              <a:rPr lang="ru-RU" sz="3200" b="1"/>
              <a:t>всего тетрадей продал магазин?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5589240"/>
            <a:ext cx="4589078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900  тетрадей </a:t>
            </a:r>
          </a:p>
        </p:txBody>
      </p:sp>
      <p:pic>
        <p:nvPicPr>
          <p:cNvPr id="18437" name="Picture 4" descr="http://www.bookin.org.ru/book/2438686.jpg"/>
          <p:cNvPicPr>
            <a:picLocks noChangeAspect="1" noChangeArrowheads="1"/>
          </p:cNvPicPr>
          <p:nvPr/>
        </p:nvPicPr>
        <p:blipFill>
          <a:blip r:embed="rId3"/>
          <a:srcRect l="11565" t="4337" r="8934" b="52299"/>
          <a:stretch>
            <a:fillRect/>
          </a:stretch>
        </p:blipFill>
        <p:spPr bwMode="auto">
          <a:xfrm>
            <a:off x="611188" y="2708275"/>
            <a:ext cx="3960812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539750" y="188913"/>
            <a:ext cx="8021638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На трёх полках </a:t>
            </a:r>
            <a:r>
              <a:rPr lang="ru-RU" sz="3200" b="1">
                <a:solidFill>
                  <a:srgbClr val="C00000"/>
                </a:solidFill>
              </a:rPr>
              <a:t>120</a:t>
            </a:r>
            <a:r>
              <a:rPr lang="ru-RU" sz="3200" b="1"/>
              <a:t> книг. На первой </a:t>
            </a:r>
            <a:r>
              <a:rPr lang="ru-RU" sz="3200" b="1">
                <a:solidFill>
                  <a:srgbClr val="C00000"/>
                </a:solidFill>
              </a:rPr>
              <a:t>35</a:t>
            </a:r>
            <a:r>
              <a:rPr lang="ru-RU" sz="3200" b="1"/>
              <a:t> </a:t>
            </a:r>
          </a:p>
          <a:p>
            <a:r>
              <a:rPr lang="ru-RU" sz="3200" b="1"/>
              <a:t>книг, на второй в </a:t>
            </a:r>
            <a:r>
              <a:rPr lang="ru-RU" sz="3200" b="1">
                <a:solidFill>
                  <a:srgbClr val="C00000"/>
                </a:solidFill>
              </a:rPr>
              <a:t>2</a:t>
            </a:r>
            <a:r>
              <a:rPr lang="ru-RU" sz="3200" b="1"/>
              <a:t> раза больше, чем </a:t>
            </a:r>
          </a:p>
          <a:p>
            <a:r>
              <a:rPr lang="ru-RU" sz="3200" b="1"/>
              <a:t>на первой. Сколько книг на третьей</a:t>
            </a:r>
          </a:p>
          <a:p>
            <a:r>
              <a:rPr lang="ru-RU" sz="3200" b="1"/>
              <a:t>полке?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76056" y="5229200"/>
            <a:ext cx="3704861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7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15 книг  </a:t>
            </a:r>
          </a:p>
        </p:txBody>
      </p:sp>
      <p:pic>
        <p:nvPicPr>
          <p:cNvPr id="19460" name="Picture 4" descr="http://go2.imgsmail.ru/imgpreview?key=394c979fcba9735f&amp;mb=imgdb_preview_13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1989138"/>
            <a:ext cx="4565650" cy="303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539750" y="188913"/>
            <a:ext cx="8509000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Пасечник выкачал из ульев </a:t>
            </a:r>
            <a:r>
              <a:rPr lang="ru-RU" sz="3200" b="1">
                <a:solidFill>
                  <a:srgbClr val="C00000"/>
                </a:solidFill>
              </a:rPr>
              <a:t>174 кг </a:t>
            </a:r>
            <a:r>
              <a:rPr lang="ru-RU" sz="3200" b="1"/>
              <a:t>мёда. </a:t>
            </a:r>
          </a:p>
          <a:p>
            <a:r>
              <a:rPr lang="ru-RU" sz="3200" b="1"/>
              <a:t>Из </a:t>
            </a:r>
            <a:r>
              <a:rPr lang="ru-RU" sz="3200" b="1">
                <a:solidFill>
                  <a:srgbClr val="C00000"/>
                </a:solidFill>
              </a:rPr>
              <a:t>6</a:t>
            </a:r>
            <a:r>
              <a:rPr lang="ru-RU" sz="3200" b="1"/>
              <a:t> ульев он выкачал по </a:t>
            </a:r>
            <a:r>
              <a:rPr lang="ru-RU" sz="3200" b="1">
                <a:solidFill>
                  <a:srgbClr val="C00000"/>
                </a:solidFill>
              </a:rPr>
              <a:t>20</a:t>
            </a:r>
            <a:r>
              <a:rPr lang="ru-RU" sz="3200" b="1"/>
              <a:t> кг, а из</a:t>
            </a:r>
          </a:p>
          <a:p>
            <a:r>
              <a:rPr lang="ru-RU" sz="3200" b="1"/>
              <a:t>остальных по </a:t>
            </a:r>
            <a:r>
              <a:rPr lang="ru-RU" sz="3200" b="1">
                <a:solidFill>
                  <a:srgbClr val="C00000"/>
                </a:solidFill>
              </a:rPr>
              <a:t>18 кг. </a:t>
            </a:r>
            <a:r>
              <a:rPr lang="ru-RU" sz="3200" b="1"/>
              <a:t>Сколько ульев у</a:t>
            </a:r>
          </a:p>
          <a:p>
            <a:r>
              <a:rPr lang="ru-RU" sz="3200" b="1"/>
              <a:t>пасечника?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5445224"/>
            <a:ext cx="3704476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7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9 ульев  </a:t>
            </a:r>
          </a:p>
        </p:txBody>
      </p:sp>
      <p:pic>
        <p:nvPicPr>
          <p:cNvPr id="44034" name="Picture 2" descr="http://p4elok.net/wp-content/uploads/2009/03/hive/hive-bee-7.jpg"/>
          <p:cNvPicPr>
            <a:picLocks noChangeAspect="1" noChangeArrowheads="1"/>
          </p:cNvPicPr>
          <p:nvPr/>
        </p:nvPicPr>
        <p:blipFill>
          <a:blip r:embed="rId3" cstate="print"/>
          <a:srcRect l="10000" t="16667" b="23333"/>
          <a:stretch>
            <a:fillRect/>
          </a:stretch>
        </p:blipFill>
        <p:spPr bwMode="auto">
          <a:xfrm>
            <a:off x="3275856" y="2348880"/>
            <a:ext cx="5472608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308</Words>
  <Application>Microsoft Office PowerPoint</Application>
  <PresentationFormat>Экран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Еленга Берюхова</dc:creator>
  <cp:lastModifiedBy>user</cp:lastModifiedBy>
  <cp:revision>13</cp:revision>
  <dcterms:created xsi:type="dcterms:W3CDTF">2014-06-13T14:13:56Z</dcterms:created>
  <dcterms:modified xsi:type="dcterms:W3CDTF">2017-09-25T04:02:55Z</dcterms:modified>
</cp:coreProperties>
</file>