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ial-hleb.ru/wp-content/uploads/2012/05/blokadnii-hleb-norma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ial-hleb.ru/wp-content/uploads/2012/05/blokadnii-hleb-muzei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Блокадный хлеб</a:t>
            </a:r>
            <a:endParaRPr lang="ru-RU" dirty="0"/>
          </a:p>
        </p:txBody>
      </p:sp>
      <p:pic>
        <p:nvPicPr>
          <p:cNvPr id="4" name="Содержимое 3" descr="http://rial-hleb.ru/wp-content/uploads/2012/05/blokadnii-hleb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локадный хлеб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800105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локадный хлеб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1"/>
            <a:ext cx="835824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nkj.ru/upload/iblock/4d3/4d36b57f2347754e991efa085e493ad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143932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Блокадный хлеб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Блокадный хлеб</dc:title>
  <cp:lastModifiedBy>User</cp:lastModifiedBy>
  <cp:revision>1</cp:revision>
  <dcterms:modified xsi:type="dcterms:W3CDTF">2015-01-26T12:45:37Z</dcterms:modified>
</cp:coreProperties>
</file>