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" y="-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ECD3-C4AB-4666-91CD-B10A76E868C3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C20-B713-4A72-AF1C-C44E25929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ECD3-C4AB-4666-91CD-B10A76E868C3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C20-B713-4A72-AF1C-C44E25929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ECD3-C4AB-4666-91CD-B10A76E868C3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C20-B713-4A72-AF1C-C44E25929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ECD3-C4AB-4666-91CD-B10A76E868C3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C20-B713-4A72-AF1C-C44E25929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ECD3-C4AB-4666-91CD-B10A76E868C3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C20-B713-4A72-AF1C-C44E25929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ECD3-C4AB-4666-91CD-B10A76E868C3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C20-B713-4A72-AF1C-C44E25929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ECD3-C4AB-4666-91CD-B10A76E868C3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C20-B713-4A72-AF1C-C44E25929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ECD3-C4AB-4666-91CD-B10A76E868C3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C20-B713-4A72-AF1C-C44E25929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ECD3-C4AB-4666-91CD-B10A76E868C3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C20-B713-4A72-AF1C-C44E25929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ECD3-C4AB-4666-91CD-B10A76E868C3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C20-B713-4A72-AF1C-C44E25929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ECD3-C4AB-4666-91CD-B10A76E868C3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DEC20-B713-4A72-AF1C-C44E25929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1ECD3-C4AB-4666-91CD-B10A76E868C3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DEC20-B713-4A72-AF1C-C44E25929B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Игра</a:t>
            </a:r>
            <a:br>
              <a:rPr lang="ru-RU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«</a:t>
            </a:r>
            <a:r>
              <a:rPr lang="ru-RU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Угадай транспорт»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797152"/>
            <a:ext cx="7740352" cy="913656"/>
          </a:xfrm>
        </p:spPr>
        <p:txBody>
          <a:bodyPr>
            <a:normAutofit fontScale="55000" lnSpcReduction="20000"/>
          </a:bodyPr>
          <a:lstStyle/>
          <a:p>
            <a:r>
              <a:rPr lang="ru-RU" sz="2400" dirty="0" smtClean="0"/>
              <a:t>                                              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         </a:t>
            </a:r>
          </a:p>
          <a:p>
            <a:endParaRPr lang="ru-RU" sz="2400" dirty="0"/>
          </a:p>
          <a:p>
            <a:r>
              <a:rPr lang="ru-RU" sz="2400" smtClean="0"/>
              <a:t>                                                                         </a:t>
            </a:r>
            <a:r>
              <a:rPr lang="ru-RU" sz="2400" dirty="0" smtClean="0"/>
              <a:t>Автор: </a:t>
            </a:r>
            <a:r>
              <a:rPr lang="ru-RU" sz="2400" dirty="0" err="1" smtClean="0"/>
              <a:t>Бучкина</a:t>
            </a:r>
            <a:r>
              <a:rPr lang="ru-RU" sz="2400" dirty="0" smtClean="0"/>
              <a:t> Ирина Геннадьевна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116632"/>
            <a:ext cx="3384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                          детский сад №57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900igr.net/datas/kosmos-gorod-transport/Transport-6.files/0002-002-Transport.jpg"/>
          <p:cNvPicPr>
            <a:picLocks noChangeAspect="1" noChangeArrowheads="1"/>
          </p:cNvPicPr>
          <p:nvPr/>
        </p:nvPicPr>
        <p:blipFill>
          <a:blip r:embed="rId2" cstate="print"/>
          <a:srcRect r="2884" b="7601"/>
          <a:stretch>
            <a:fillRect/>
          </a:stretch>
        </p:blipFill>
        <p:spPr bwMode="auto">
          <a:xfrm>
            <a:off x="323528" y="3429000"/>
            <a:ext cx="3491880" cy="3159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>
              <a:buNone/>
            </a:pPr>
            <a:r>
              <a:rPr lang="ru-RU" dirty="0"/>
              <a:t>Эта сильная </a:t>
            </a:r>
            <a:r>
              <a:rPr lang="ru-RU" dirty="0" smtClean="0"/>
              <a:t>машина</a:t>
            </a:r>
          </a:p>
          <a:p>
            <a:pPr>
              <a:buNone/>
            </a:pPr>
            <a:r>
              <a:rPr lang="ru-RU" dirty="0" smtClean="0"/>
              <a:t>Едет </a:t>
            </a:r>
            <a:r>
              <a:rPr lang="ru-RU" dirty="0"/>
              <a:t>на огромных </a:t>
            </a:r>
            <a:r>
              <a:rPr lang="ru-RU" dirty="0" smtClean="0"/>
              <a:t>шинах.</a:t>
            </a:r>
          </a:p>
          <a:p>
            <a:pPr>
              <a:buNone/>
            </a:pPr>
            <a:r>
              <a:rPr lang="ru-RU" dirty="0" smtClean="0"/>
              <a:t>Сразу </a:t>
            </a:r>
            <a:r>
              <a:rPr lang="ru-RU" dirty="0"/>
              <a:t>полгоры </a:t>
            </a:r>
            <a:r>
              <a:rPr lang="ru-RU" dirty="0" smtClean="0"/>
              <a:t>убрал</a:t>
            </a:r>
          </a:p>
          <a:p>
            <a:pPr>
              <a:buNone/>
            </a:pPr>
            <a:r>
              <a:rPr lang="ru-RU" dirty="0" err="1" smtClean="0"/>
              <a:t>Семитонный</a:t>
            </a:r>
            <a:r>
              <a:rPr lang="ru-RU" dirty="0"/>
              <a:t>…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Самосвал                      </a:t>
            </a:r>
            <a:endParaRPr lang="ru-RU" dirty="0"/>
          </a:p>
        </p:txBody>
      </p:sp>
      <p:pic>
        <p:nvPicPr>
          <p:cNvPr id="4" name="Рисунок 3" descr="http://www.igrushka-irk.ru/p_photo/full_b76376dd26a22d024922fddff232b74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573016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None/>
            </a:pPr>
            <a:r>
              <a:rPr lang="ru-RU" dirty="0"/>
              <a:t>Овсом не </a:t>
            </a:r>
            <a:r>
              <a:rPr lang="ru-RU" dirty="0" smtClean="0"/>
              <a:t>кормят,</a:t>
            </a:r>
          </a:p>
          <a:p>
            <a:pPr>
              <a:buNone/>
            </a:pPr>
            <a:r>
              <a:rPr lang="ru-RU" dirty="0" smtClean="0"/>
              <a:t>Кнутом </a:t>
            </a:r>
            <a:r>
              <a:rPr lang="ru-RU" dirty="0"/>
              <a:t>не </a:t>
            </a:r>
            <a:r>
              <a:rPr lang="ru-RU" dirty="0" smtClean="0"/>
              <a:t>гонят,</a:t>
            </a:r>
          </a:p>
          <a:p>
            <a:pPr>
              <a:buNone/>
            </a:pPr>
            <a:r>
              <a:rPr lang="ru-RU" dirty="0" smtClean="0"/>
              <a:t>А </a:t>
            </a:r>
            <a:r>
              <a:rPr lang="ru-RU" dirty="0"/>
              <a:t>как пашет </a:t>
            </a:r>
            <a:r>
              <a:rPr lang="ru-RU" dirty="0" smtClean="0"/>
              <a:t>—</a:t>
            </a:r>
          </a:p>
          <a:p>
            <a:pPr>
              <a:buNone/>
            </a:pPr>
            <a:r>
              <a:rPr lang="ru-RU" dirty="0" smtClean="0"/>
              <a:t>Пять </a:t>
            </a:r>
            <a:r>
              <a:rPr lang="ru-RU" dirty="0"/>
              <a:t>плугов тащит.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Трактор                       </a:t>
            </a:r>
            <a:endParaRPr lang="ru-RU" dirty="0"/>
          </a:p>
        </p:txBody>
      </p:sp>
      <p:pic>
        <p:nvPicPr>
          <p:cNvPr id="4" name="Рисунок 3" descr="http://27bis.web-espresso.ru/images/cms/data/t1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140968"/>
            <a:ext cx="3304004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>
              <a:buNone/>
            </a:pPr>
            <a:r>
              <a:rPr lang="ru-RU" dirty="0"/>
              <a:t>Мчится огненной </a:t>
            </a:r>
            <a:r>
              <a:rPr lang="ru-RU" dirty="0" smtClean="0"/>
              <a:t>стрелой,</a:t>
            </a:r>
          </a:p>
          <a:p>
            <a:pPr>
              <a:buNone/>
            </a:pPr>
            <a:r>
              <a:rPr lang="ru-RU" dirty="0" smtClean="0"/>
              <a:t>Мчится </a:t>
            </a:r>
            <a:r>
              <a:rPr lang="ru-RU" dirty="0"/>
              <a:t>вдаль </a:t>
            </a:r>
            <a:r>
              <a:rPr lang="ru-RU" dirty="0" smtClean="0"/>
              <a:t>машина.</a:t>
            </a:r>
          </a:p>
          <a:p>
            <a:pPr>
              <a:buNone/>
            </a:pPr>
            <a:r>
              <a:rPr lang="ru-RU" dirty="0" smtClean="0"/>
              <a:t>И </a:t>
            </a:r>
            <a:r>
              <a:rPr lang="ru-RU" dirty="0"/>
              <a:t>зальёт пожар </a:t>
            </a:r>
            <a:r>
              <a:rPr lang="ru-RU" dirty="0" smtClean="0"/>
              <a:t>любой</a:t>
            </a:r>
          </a:p>
          <a:p>
            <a:pPr>
              <a:buNone/>
            </a:pPr>
            <a:r>
              <a:rPr lang="ru-RU" dirty="0" smtClean="0"/>
              <a:t>Смелая </a:t>
            </a:r>
            <a:r>
              <a:rPr lang="ru-RU" dirty="0"/>
              <a:t>дружина.</a:t>
            </a:r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Пожарная машина</a:t>
            </a:r>
            <a:endParaRPr lang="ru-RU" dirty="0"/>
          </a:p>
        </p:txBody>
      </p:sp>
      <p:pic>
        <p:nvPicPr>
          <p:cNvPr id="5" name="Рисунок 4" descr="http://pozhproekt.ru/nsis/KatalogPTP/Special/Parts/Raz_7/pict_7/usptk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140968"/>
            <a:ext cx="3960440" cy="2688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/>
          <a:lstStyle/>
          <a:p>
            <a:pPr>
              <a:buNone/>
            </a:pPr>
            <a:r>
              <a:rPr lang="ru-RU" dirty="0"/>
              <a:t>А у нас в семье веселье -</a:t>
            </a:r>
          </a:p>
          <a:p>
            <a:pPr>
              <a:buNone/>
            </a:pPr>
            <a:r>
              <a:rPr lang="ru-RU" dirty="0"/>
              <a:t>Отмечаем новоселье!</a:t>
            </a:r>
          </a:p>
          <a:p>
            <a:pPr>
              <a:buNone/>
            </a:pPr>
            <a:r>
              <a:rPr lang="ru-RU" dirty="0"/>
              <a:t>Переехали за миг!</a:t>
            </a:r>
          </a:p>
          <a:p>
            <a:pPr>
              <a:buNone/>
            </a:pPr>
            <a:r>
              <a:rPr lang="ru-RU" dirty="0"/>
              <a:t>А помог нам</a:t>
            </a:r>
            <a:r>
              <a:rPr lang="ru-RU" dirty="0" smtClean="0"/>
              <a:t>...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Грузовик                       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8F5CA"/>
              </a:clrFrom>
              <a:clrTo>
                <a:srgbClr val="F8F5CA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99992" y="3068960"/>
            <a:ext cx="4392488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ukazka.ru/img/g/uk51387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92316" y="1600200"/>
            <a:ext cx="655936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188640"/>
            <a:ext cx="43204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Братцы в гости снарядились,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Друг за друга уцепились,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И помчались в путь далек,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Лишь оставили дымок.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5229200"/>
            <a:ext cx="12584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Поезд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66"/>
                </a:solidFill>
              </a:rPr>
              <a:t>                </a:t>
            </a:r>
            <a:r>
              <a:rPr lang="ru-RU" sz="4800" dirty="0" smtClean="0">
                <a:solidFill>
                  <a:srgbClr val="FF0066"/>
                </a:solidFill>
              </a:rPr>
              <a:t>Спасибо за внимание!</a:t>
            </a:r>
            <a:endParaRPr lang="ru-RU" sz="4800" dirty="0"/>
          </a:p>
        </p:txBody>
      </p:sp>
      <p:pic>
        <p:nvPicPr>
          <p:cNvPr id="4" name="Picture 22" descr="animated_31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356992"/>
            <a:ext cx="14287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>
                <a:latin typeface="Franklin Gothic Book" pitchFamily="34" charset="0"/>
              </a:rPr>
              <a:t>Задачи:</a:t>
            </a:r>
            <a:r>
              <a:rPr lang="ru-RU" sz="2000" dirty="0">
                <a:latin typeface="Franklin Gothic Book" pitchFamily="34" charset="0"/>
              </a:rPr>
              <a:t> закреплять представления детей о транспорте, умению описанию (загадке) узнавать предметы; развивать смекалку, быстроту мышления и речевую активность.</a:t>
            </a:r>
          </a:p>
          <a:p>
            <a:pPr>
              <a:buNone/>
            </a:pPr>
            <a:r>
              <a:rPr lang="ru-RU" sz="2000" i="1" dirty="0">
                <a:latin typeface="Franklin Gothic Book" pitchFamily="34" charset="0"/>
              </a:rPr>
              <a:t>Правила:</a:t>
            </a:r>
            <a:r>
              <a:rPr lang="ru-RU" sz="2000" dirty="0">
                <a:latin typeface="Franklin Gothic Book" pitchFamily="34" charset="0"/>
              </a:rPr>
              <a:t> называть транспорт можно только после того, как прозвучит загадка о нём. Выигрывает тот, кто больше даст правильных </a:t>
            </a:r>
            <a:r>
              <a:rPr lang="ru-RU" sz="2000" dirty="0" smtClean="0">
                <a:latin typeface="Franklin Gothic Book" pitchFamily="34" charset="0"/>
              </a:rPr>
              <a:t>ответов </a:t>
            </a:r>
          </a:p>
          <a:p>
            <a:pPr>
              <a:buNone/>
            </a:pPr>
            <a:r>
              <a:rPr lang="ru-RU" sz="2000" i="1" dirty="0" smtClean="0">
                <a:solidFill>
                  <a:prstClr val="black"/>
                </a:solidFill>
                <a:latin typeface="Franklin Gothic Book" pitchFamily="34" charset="0"/>
                <a:cs typeface="Arial" charset="0"/>
              </a:rPr>
              <a:t>Форма проведения игры: индивидуальная </a:t>
            </a:r>
            <a:r>
              <a:rPr lang="ru-RU" sz="2000" i="1" dirty="0">
                <a:solidFill>
                  <a:prstClr val="black"/>
                </a:solidFill>
                <a:latin typeface="Franklin Gothic Book" pitchFamily="34" charset="0"/>
                <a:cs typeface="Arial" charset="0"/>
              </a:rPr>
              <a:t>работа взрослого с ребенком и подгрупповая</a:t>
            </a:r>
            <a:r>
              <a:rPr lang="ru-RU" sz="2000" i="1" dirty="0" smtClean="0">
                <a:solidFill>
                  <a:prstClr val="black"/>
                </a:solidFill>
                <a:latin typeface="Franklin Gothic Book" pitchFamily="34" charset="0"/>
                <a:cs typeface="Arial" charset="0"/>
              </a:rPr>
              <a:t>.</a:t>
            </a:r>
          </a:p>
          <a:p>
            <a:pPr>
              <a:buNone/>
            </a:pPr>
            <a:endParaRPr lang="ru-RU" sz="2000" dirty="0">
              <a:latin typeface="Franklin Gothic Book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dirty="0"/>
              <a:t>Дом — чудесный </a:t>
            </a:r>
            <a:r>
              <a:rPr lang="ru-RU" dirty="0" smtClean="0"/>
              <a:t>бегунок</a:t>
            </a:r>
          </a:p>
          <a:p>
            <a:pPr>
              <a:buNone/>
            </a:pPr>
            <a:r>
              <a:rPr lang="ru-RU" dirty="0" smtClean="0"/>
              <a:t>На </a:t>
            </a:r>
            <a:r>
              <a:rPr lang="ru-RU" dirty="0"/>
              <a:t>своей восьмёрке </a:t>
            </a:r>
            <a:r>
              <a:rPr lang="ru-RU" dirty="0" smtClean="0"/>
              <a:t>ног.</a:t>
            </a:r>
          </a:p>
          <a:p>
            <a:pPr>
              <a:buNone/>
            </a:pPr>
            <a:r>
              <a:rPr lang="ru-RU" dirty="0" smtClean="0"/>
              <a:t>Бегает аллейкой</a:t>
            </a:r>
          </a:p>
          <a:p>
            <a:pPr>
              <a:buNone/>
            </a:pPr>
            <a:r>
              <a:rPr lang="ru-RU" dirty="0" smtClean="0"/>
              <a:t>По </a:t>
            </a:r>
            <a:r>
              <a:rPr lang="ru-RU" dirty="0"/>
              <a:t>стальным двум змейкам.</a:t>
            </a:r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Трамвай</a:t>
            </a:r>
            <a:endParaRPr lang="ru-RU" dirty="0"/>
          </a:p>
        </p:txBody>
      </p:sp>
      <p:pic>
        <p:nvPicPr>
          <p:cNvPr id="4" name="Рисунок 3" descr="http://earchiv.ru/photos/entsiklopediya_tehniki/tramvay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068960"/>
            <a:ext cx="3321943" cy="3077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r>
              <a:rPr lang="ru-RU" dirty="0"/>
              <a:t>Что такое — </a:t>
            </a:r>
            <a:r>
              <a:rPr lang="ru-RU" dirty="0" smtClean="0"/>
              <a:t>отгадай:</a:t>
            </a:r>
          </a:p>
          <a:p>
            <a:pPr>
              <a:buNone/>
            </a:pPr>
            <a:r>
              <a:rPr lang="ru-RU" dirty="0" smtClean="0"/>
              <a:t>Ни </a:t>
            </a:r>
            <a:r>
              <a:rPr lang="ru-RU" dirty="0"/>
              <a:t>автобус, ни </a:t>
            </a:r>
            <a:r>
              <a:rPr lang="ru-RU" dirty="0" smtClean="0"/>
              <a:t>трамвай.</a:t>
            </a:r>
          </a:p>
          <a:p>
            <a:pPr>
              <a:buNone/>
            </a:pPr>
            <a:r>
              <a:rPr lang="ru-RU" dirty="0" smtClean="0"/>
              <a:t>Не </a:t>
            </a:r>
            <a:r>
              <a:rPr lang="ru-RU" dirty="0"/>
              <a:t>нуждается в </a:t>
            </a:r>
            <a:r>
              <a:rPr lang="ru-RU" dirty="0" smtClean="0"/>
              <a:t>бензине,</a:t>
            </a:r>
          </a:p>
          <a:p>
            <a:pPr>
              <a:buNone/>
            </a:pPr>
            <a:r>
              <a:rPr lang="ru-RU" dirty="0" smtClean="0"/>
              <a:t>Хотя </a:t>
            </a:r>
            <a:r>
              <a:rPr lang="ru-RU" dirty="0"/>
              <a:t>колёса на резине.</a:t>
            </a:r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Троллейбус               </a:t>
            </a:r>
            <a:endParaRPr lang="ru-RU" dirty="0"/>
          </a:p>
        </p:txBody>
      </p:sp>
      <p:pic>
        <p:nvPicPr>
          <p:cNvPr id="4" name="Рисунок 3" descr="http://zakraski.ru/games/3/Trolleybus/Trolleybu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429000"/>
            <a:ext cx="3312368" cy="22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dirty="0"/>
              <a:t>Что за чудо светлый дом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Пассажиров </a:t>
            </a:r>
            <a:r>
              <a:rPr lang="ru-RU" dirty="0"/>
              <a:t>много в </a:t>
            </a:r>
            <a:r>
              <a:rPr lang="ru-RU" dirty="0" smtClean="0"/>
              <a:t>нём.</a:t>
            </a:r>
          </a:p>
          <a:p>
            <a:pPr>
              <a:buNone/>
            </a:pPr>
            <a:r>
              <a:rPr lang="ru-RU" dirty="0" smtClean="0"/>
              <a:t>Носит </a:t>
            </a:r>
            <a:r>
              <a:rPr lang="ru-RU" dirty="0"/>
              <a:t>обувь из </a:t>
            </a:r>
            <a:r>
              <a:rPr lang="ru-RU" dirty="0" smtClean="0"/>
              <a:t>резины</a:t>
            </a:r>
          </a:p>
          <a:p>
            <a:pPr>
              <a:buNone/>
            </a:pPr>
            <a:r>
              <a:rPr lang="ru-RU" dirty="0" smtClean="0"/>
              <a:t>И </a:t>
            </a:r>
            <a:r>
              <a:rPr lang="ru-RU" dirty="0"/>
              <a:t>питается бензином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Автобус</a:t>
            </a:r>
            <a:endParaRPr lang="ru-RU" dirty="0"/>
          </a:p>
          <a:p>
            <a:endParaRPr lang="ru-RU" dirty="0"/>
          </a:p>
        </p:txBody>
      </p:sp>
      <p:pic>
        <p:nvPicPr>
          <p:cNvPr id="4" name="Содержимое 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650" b="12028"/>
          <a:stretch/>
        </p:blipFill>
        <p:spPr>
          <a:xfrm>
            <a:off x="3851920" y="3284984"/>
            <a:ext cx="4752528" cy="2914067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dirty="0"/>
              <a:t>Этот конь не ест </a:t>
            </a:r>
            <a:r>
              <a:rPr lang="ru-RU" dirty="0" smtClean="0"/>
              <a:t>овса,</a:t>
            </a:r>
          </a:p>
          <a:p>
            <a:pPr>
              <a:buNone/>
            </a:pPr>
            <a:r>
              <a:rPr lang="ru-RU" dirty="0" smtClean="0"/>
              <a:t>Вместо </a:t>
            </a:r>
            <a:r>
              <a:rPr lang="ru-RU" dirty="0"/>
              <a:t>ног — два </a:t>
            </a:r>
            <a:r>
              <a:rPr lang="ru-RU" dirty="0" smtClean="0"/>
              <a:t>колеса.</a:t>
            </a:r>
          </a:p>
          <a:p>
            <a:pPr>
              <a:buNone/>
            </a:pPr>
            <a:r>
              <a:rPr lang="ru-RU" dirty="0" smtClean="0"/>
              <a:t>Сядь </a:t>
            </a:r>
            <a:r>
              <a:rPr lang="ru-RU" dirty="0"/>
              <a:t>верхом и мчись на </a:t>
            </a:r>
            <a:r>
              <a:rPr lang="ru-RU" dirty="0" smtClean="0"/>
              <a:t>нём!</a:t>
            </a:r>
          </a:p>
          <a:p>
            <a:pPr>
              <a:buNone/>
            </a:pPr>
            <a:r>
              <a:rPr lang="ru-RU" dirty="0" smtClean="0"/>
              <a:t>Только </a:t>
            </a:r>
            <a:r>
              <a:rPr lang="ru-RU" dirty="0"/>
              <a:t>лучше правь рулём</a:t>
            </a:r>
            <a:r>
              <a:rPr lang="ru-RU" dirty="0" smtClean="0"/>
              <a:t>!</a:t>
            </a:r>
          </a:p>
          <a:p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Велосипед             </a:t>
            </a:r>
            <a:endParaRPr lang="ru-RU" dirty="0"/>
          </a:p>
        </p:txBody>
      </p:sp>
      <p:pic>
        <p:nvPicPr>
          <p:cNvPr id="4" name="Рисунок 3" descr="http://dutsadok.com.ua/clipart/ljudi/4f5a1befddb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068960"/>
            <a:ext cx="3011810" cy="2939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dirty="0"/>
              <a:t>Длинной шеей </a:t>
            </a:r>
            <a:r>
              <a:rPr lang="ru-RU" dirty="0" smtClean="0"/>
              <a:t>поверчу,</a:t>
            </a:r>
          </a:p>
          <a:p>
            <a:pPr>
              <a:buNone/>
            </a:pPr>
            <a:r>
              <a:rPr lang="ru-RU" dirty="0" smtClean="0"/>
              <a:t>Груз </a:t>
            </a:r>
            <a:r>
              <a:rPr lang="ru-RU" dirty="0"/>
              <a:t>тяжёлый </a:t>
            </a:r>
            <a:r>
              <a:rPr lang="ru-RU" dirty="0" smtClean="0"/>
              <a:t>подхвачу.</a:t>
            </a:r>
          </a:p>
          <a:p>
            <a:pPr>
              <a:buNone/>
            </a:pPr>
            <a:r>
              <a:rPr lang="ru-RU" dirty="0" smtClean="0"/>
              <a:t>Где </a:t>
            </a:r>
            <a:r>
              <a:rPr lang="ru-RU" dirty="0"/>
              <a:t>прикажут — </a:t>
            </a:r>
            <a:r>
              <a:rPr lang="ru-RU" dirty="0" smtClean="0"/>
              <a:t>положу,</a:t>
            </a:r>
          </a:p>
          <a:p>
            <a:pPr>
              <a:buNone/>
            </a:pPr>
            <a:r>
              <a:rPr lang="ru-RU" dirty="0" smtClean="0"/>
              <a:t>Человеку </a:t>
            </a:r>
            <a:r>
              <a:rPr lang="ru-RU" dirty="0"/>
              <a:t>я служу!</a:t>
            </a:r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Подъёмный кран    </a:t>
            </a:r>
            <a:endParaRPr lang="ru-RU" dirty="0"/>
          </a:p>
        </p:txBody>
      </p:sp>
      <p:pic>
        <p:nvPicPr>
          <p:cNvPr id="4" name="Рисунок 3" descr="http://www.elephant.ru/images/toys/20/500085_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276872"/>
            <a:ext cx="36671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lvl="0"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 нам во</a:t>
            </a:r>
            <a:r>
              <a:rPr lang="ru-RU" dirty="0">
                <a:solidFill>
                  <a:srgbClr val="000066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двор забрался </a:t>
            </a:r>
            <a:r>
              <a:rPr lang="ru-RU" dirty="0">
                <a:solidFill>
                  <a:srgbClr val="000066"/>
                </a:solidFill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крот</a:t>
            </a:r>
            <a:r>
              <a:rPr lang="ru-RU" dirty="0" smtClean="0">
                <a:solidFill>
                  <a:srgbClr val="000066"/>
                </a:solidFill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</a:p>
          <a:p>
            <a:pPr lvl="0"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Роет землю у</a:t>
            </a:r>
            <a:r>
              <a:rPr lang="ru-RU" dirty="0">
                <a:solidFill>
                  <a:srgbClr val="000066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ворот.</a:t>
            </a:r>
          </a:p>
          <a:p>
            <a:pPr lvl="0"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Сотни рук он заменяет,</a:t>
            </a:r>
          </a:p>
          <a:p>
            <a:pPr lvl="0"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Без лопаты он копает.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Экскаватор     </a:t>
            </a:r>
            <a:endParaRPr lang="ru-RU" dirty="0"/>
          </a:p>
        </p:txBody>
      </p:sp>
      <p:pic>
        <p:nvPicPr>
          <p:cNvPr id="5" name="Рисунок 4" descr="http://art-mama.ru/components/com_virtuemart/shop_image/product/0511201119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140968"/>
            <a:ext cx="374441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None/>
            </a:pPr>
            <a:r>
              <a:rPr lang="ru-RU" dirty="0"/>
              <a:t>Вот утюг так </a:t>
            </a:r>
            <a:r>
              <a:rPr lang="ru-RU" dirty="0" smtClean="0"/>
              <a:t>утюг!</a:t>
            </a:r>
          </a:p>
          <a:p>
            <a:pPr>
              <a:buNone/>
            </a:pPr>
            <a:r>
              <a:rPr lang="ru-RU" dirty="0" smtClean="0"/>
              <a:t>Ах</a:t>
            </a:r>
            <a:r>
              <a:rPr lang="ru-RU" dirty="0"/>
              <a:t>, какой </a:t>
            </a:r>
            <a:r>
              <a:rPr lang="ru-RU" dirty="0" smtClean="0"/>
              <a:t>огромный!</a:t>
            </a:r>
          </a:p>
          <a:p>
            <a:pPr>
              <a:buNone/>
            </a:pPr>
            <a:r>
              <a:rPr lang="ru-RU" dirty="0" smtClean="0"/>
              <a:t>Он </a:t>
            </a:r>
            <a:r>
              <a:rPr lang="ru-RU" dirty="0"/>
              <a:t>прошёл — дорога </a:t>
            </a:r>
            <a:r>
              <a:rPr lang="ru-RU" dirty="0" smtClean="0"/>
              <a:t>вдруг</a:t>
            </a:r>
          </a:p>
          <a:p>
            <a:pPr>
              <a:buNone/>
            </a:pPr>
            <a:r>
              <a:rPr lang="ru-RU" dirty="0" smtClean="0"/>
              <a:t>Стала </a:t>
            </a:r>
            <a:r>
              <a:rPr lang="ru-RU" dirty="0"/>
              <a:t>гладкой, ровной</a:t>
            </a:r>
            <a:r>
              <a:rPr lang="ru-RU" dirty="0" smtClean="0"/>
              <a:t>!</a:t>
            </a:r>
          </a:p>
          <a:p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Каток                         </a:t>
            </a:r>
            <a:endParaRPr lang="ru-RU" dirty="0"/>
          </a:p>
          <a:p>
            <a:pPr>
              <a:buNone/>
            </a:pPr>
            <a:r>
              <a:rPr lang="ru-RU" dirty="0" smtClean="0"/>
              <a:t>   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284984"/>
            <a:ext cx="3967741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107</Words>
  <Application>Microsoft Office PowerPoint</Application>
  <PresentationFormat>Экран (4:3)</PresentationFormat>
  <Paragraphs>110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Игра «Угадай транспорт»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Евгений</cp:lastModifiedBy>
  <cp:revision>19</cp:revision>
  <dcterms:created xsi:type="dcterms:W3CDTF">2016-04-15T17:49:51Z</dcterms:created>
  <dcterms:modified xsi:type="dcterms:W3CDTF">2017-09-25T12:37:29Z</dcterms:modified>
</cp:coreProperties>
</file>