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1" r:id="rId4"/>
    <p:sldId id="262" r:id="rId5"/>
    <p:sldId id="263" r:id="rId6"/>
    <p:sldId id="264" r:id="rId7"/>
    <p:sldId id="269" r:id="rId8"/>
    <p:sldId id="267" r:id="rId9"/>
    <p:sldId id="268" r:id="rId10"/>
    <p:sldId id="265" r:id="rId11"/>
    <p:sldId id="270" r:id="rId12"/>
    <p:sldId id="271" r:id="rId13"/>
    <p:sldId id="272" r:id="rId14"/>
    <p:sldId id="276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9" autoAdjust="0"/>
    <p:restoredTop sz="94660"/>
  </p:normalViewPr>
  <p:slideViewPr>
    <p:cSldViewPr>
      <p:cViewPr varScale="1">
        <p:scale>
          <a:sx n="61" d="100"/>
          <a:sy n="61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068960"/>
            <a:ext cx="6400800" cy="14732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Выполнила: воспитатель МДОУ №43 комбинированного вида Тарасова В.И.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175351" cy="1793167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Дидактические игры по 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экологии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8352928" cy="250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7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72067" y="620688"/>
            <a:ext cx="7408333" cy="55054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 процессе экологического образования дошкольников используются следующие виды дидактических игр: – предметные;– настольно-печатные;– словесные.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Предметные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игры.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Это игры с использованием различных предметов, предметов природы (листья, шишки, семена, камешки и т.д.) Предметные игры рекомендуется использовать с целью уточнения и конкретизации знаний детей о качествах и свойствах объектов природы. Предметные игры учат детей обследовать, развивают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сенсорику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ребенка. Как пример предметных игр можно привести – «Чудесный мешочек», «Вершки и корешки, «С чьей ветки детки» и т.д. Предметные игры можно использовать во всех возрастных группах, как в коллективных занятиях, так и индивидуальных, усложняя содержание игры в зависимости от возрастных и индивидуальных возможностей детей. Вершки и корешки Разложи по группам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Дид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Игра с природным материалом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261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72067" y="548680"/>
            <a:ext cx="7408333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Настольно – печатные игры.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Это игры типа лото, домино, разрезных картинок («Ботаническое лото», « Собери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букет»,«Ягоды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и фрукты» «Стань другом природы» и пр.) Данные игры дают возможность систематизировать знания детей о растениях, животных, явлениях природы. Большое влияние они оказывают на развитие логического мышления дошкольников, развивают способность быстро, мобильно использовать имеющиеся знания в новой ситуации. Настольно-печатные игры целесообразно использовать в работе с небольшой подгруппой детей. Эффективны они и при организации индивидуальной коррекционной работы. Собери букет С кем дружит ель Стань другом природы </a:t>
            </a:r>
          </a:p>
        </p:txBody>
      </p:sp>
    </p:spTree>
    <p:extLst>
      <p:ext uri="{BB962C8B-B14F-4D97-AF65-F5344CB8AC3E}">
        <p14:creationId xmlns:p14="http://schemas.microsoft.com/office/powerpoint/2010/main" val="376928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92080" cy="3855889"/>
          </a:xfrm>
        </p:spPr>
      </p:pic>
      <p:pic>
        <p:nvPicPr>
          <p:cNvPr id="2050" name="Picture 2" descr="C:\Users\Alina\Desktop\nTMZGioTkh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995936" cy="497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ina\Desktop\lNnejkvGRp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914400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4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99592" y="548680"/>
            <a:ext cx="7408333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chemeClr val="accent3">
                    <a:lumMod val="50000"/>
                  </a:schemeClr>
                </a:solidFill>
              </a:rPr>
              <a:t>Словесные игры.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Это игры, не требующие никакого наглядного материала. Их содержанием являются устные вопросы относительно уже имеющихся у детей представлений о мире природы. Примером словесных игр могут быть ответы на различные вопросы: «Кто летает, кто бегает, а кто прыгает?», «Когда это бывает?», «Кто живет в воде, кто летает в воздухе, кто живет на земле?» «Сравни куст, дерево» и пр. Словесные игры проводятся с целью закрепления, обобщения, систематизации имеющихся у детей представлений о мире природы. Они являются эффективным средством развития внимания. Памяти, сообразительности дошкольников, хорошо развивают речь детей. Данный вид игр не требует специальных условий, его можно организовать как в помещении, так и на прогулке. Сравни куст, дерево </a:t>
            </a:r>
          </a:p>
        </p:txBody>
      </p:sp>
      <p:pic>
        <p:nvPicPr>
          <p:cNvPr id="4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8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Alina\Desktop\P412009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90160"/>
            <a:ext cx="4751065" cy="346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мама папа\дети фото\фото детей дет сад 2014\фото детей\Фото07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28320" cy="399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lina\Desktop\P40500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065" y="0"/>
            <a:ext cx="4392935" cy="354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lina\Desktop\P40500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38010"/>
            <a:ext cx="4499992" cy="355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4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7416824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34255" y="2276872"/>
            <a:ext cx="7408333" cy="449188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Исходя из этого, можно предположить, что дидактические игры экологического содержания обеспечивают не только эффективность усвоения дошкольниками представлений о правилах поведения в природе, но и их соблюдение в реальном взаимодействии с природой. Контроль за их соблюдением со стороны взрослого и сверстников способствует предупреждению негативных поступков детей в природном окружении и воспитанию у дошкольников осознанного отношения к живому.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2076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43608" y="836712"/>
            <a:ext cx="7408333" cy="48188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chemeClr val="accent3">
                    <a:lumMod val="50000"/>
                  </a:schemeClr>
                </a:solidFill>
              </a:rPr>
              <a:t>Дидактические игры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– это игры, в которых процесс обучения детей осуществляется опосредованно, через различные элементы занимательного и одновременно познавательного материала, с которым взаимодействуют дети. Дидактические игры – это игры с готовым содержанием и правилами. В процессе дидактической игры дети уточняют, конкретизируют, закрепляют, расширяют имеющиеся у них представления о природе. Вместе с тем дидактическая игра оказывает влияние на развитие мыслительных операций дошкольников (анализ, синтез, сравнение, обобщение, и пр.), развивает память и внимание. Нельзя не отметить и то, что дидактические игры способствуют становлению личностных качеств детей (способность играть вместе, договариваться в процессе игры и пр.) </a:t>
            </a:r>
          </a:p>
        </p:txBody>
      </p:sp>
    </p:spTree>
    <p:extLst>
      <p:ext uri="{BB962C8B-B14F-4D97-AF65-F5344CB8AC3E}">
        <p14:creationId xmlns:p14="http://schemas.microsoft.com/office/powerpoint/2010/main" val="6975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17337"/>
            <a:ext cx="10332640" cy="764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16288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Цель: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475656" y="3068960"/>
            <a:ext cx="64008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Формирование экологической культуры, экологических чувств 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экологической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51544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580" y="677341"/>
            <a:ext cx="7658808" cy="61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Задачи: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203707" y="908720"/>
            <a:ext cx="6940293" cy="453650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Учить детей замечать изменения, происходящие в природе и устанавливать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причинно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– следственные связи.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Развивать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такие качества, как любознательность, наблюдательность, чувства прекрасного.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Воспитывать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бережное отношение к природе, нетерпимость к бессмысленной порче растений и уничтожение насекомых, животных и птиц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Воспитывать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умение сочувствовать и сопереживать.</a:t>
            </a:r>
          </a:p>
        </p:txBody>
      </p:sp>
    </p:spTree>
    <p:extLst>
      <p:ext uri="{BB962C8B-B14F-4D97-AF65-F5344CB8AC3E}">
        <p14:creationId xmlns:p14="http://schemas.microsoft.com/office/powerpoint/2010/main" val="138897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116" y="0"/>
            <a:ext cx="521486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99048" y="116632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Принцип дидактической игры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743200" y="2628292"/>
            <a:ext cx="6400800" cy="347472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Системность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Развивающее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обучение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Доступность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Принцип опоры на ведущую деятельность детей.</a:t>
            </a:r>
          </a:p>
        </p:txBody>
      </p:sp>
    </p:spTree>
    <p:extLst>
      <p:ext uri="{BB962C8B-B14F-4D97-AF65-F5344CB8AC3E}">
        <p14:creationId xmlns:p14="http://schemas.microsoft.com/office/powerpoint/2010/main" val="31531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4391024"/>
            <a:ext cx="285750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61041" y="404664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Использование дидактических игр: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547664" y="2708920"/>
            <a:ext cx="6400800" cy="347472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 занятиях: По </a:t>
            </a:r>
            <a:r>
              <a:rPr lang="ru-RU" dirty="0"/>
              <a:t>развитию речи (составления описательных и сравнительных рассказов, придумывание загадок, рассказов из личного опыта детей</a:t>
            </a:r>
            <a:r>
              <a:rPr lang="ru-RU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 </a:t>
            </a:r>
            <a:r>
              <a:rPr lang="ru-RU" dirty="0"/>
              <a:t>математике (счет предметов, лабиринты, задачи экологического </a:t>
            </a:r>
            <a:r>
              <a:rPr lang="ru-RU" dirty="0" smtClean="0"/>
              <a:t>воспитания).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 </a:t>
            </a:r>
            <a:r>
              <a:rPr lang="ru-RU" dirty="0"/>
              <a:t>ознакомлению с окружающим.</a:t>
            </a:r>
          </a:p>
        </p:txBody>
      </p:sp>
      <p:pic>
        <p:nvPicPr>
          <p:cNvPr id="10242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26892"/>
            <a:ext cx="28575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59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ina\Desktop\IMG_19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6489" y="0"/>
            <a:ext cx="4617511" cy="460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ina\Desktop\IMG_19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66268"/>
            <a:ext cx="9144000" cy="319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4788024" cy="3666268"/>
          </a:xfrm>
        </p:spPr>
      </p:pic>
    </p:spTree>
    <p:extLst>
      <p:ext uri="{BB962C8B-B14F-4D97-AF65-F5344CB8AC3E}">
        <p14:creationId xmlns:p14="http://schemas.microsoft.com/office/powerpoint/2010/main" val="307696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цветы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73748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27584" y="2708920"/>
            <a:ext cx="7948405" cy="38610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Дидактические игры экологического содержания помогают увидеть целостность отдельного организма и экосистемы, осознать уникальность каждого объекта природы, понять, что неразумное вмешательство человека может повлечь за собой необратимые процессы в природе. Игры доставляют детям много радости, и содействует их всестороннему развитию. В процессе игр формируются знания об окружающем мире, воспитываются познавательные интересы, любовь к природе, бережное и заботливое отношение к ней, а также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эколого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– целесообразное поведение в природе. Они расширяют кругозор детей, создают благоприятные условия для решения задач сенсорного воспитания, способствуют развитию у детей наблюдательности и любознательности, вызывают у них интерес к объектам природы. В дидактических играх развиваются интеллектуальные умения: планировать действия, распределять их по времени и между участниками игры, оценивать результаты и т.д. </a:t>
            </a:r>
          </a:p>
        </p:txBody>
      </p:sp>
    </p:spTree>
    <p:extLst>
      <p:ext uri="{BB962C8B-B14F-4D97-AF65-F5344CB8AC3E}">
        <p14:creationId xmlns:p14="http://schemas.microsoft.com/office/powerpoint/2010/main" val="9936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хожее изображение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17440"/>
            <a:ext cx="357486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179" y="404664"/>
            <a:ext cx="6196005" cy="61926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Чем разнообразнее по содержанию игровые действия, тем интереснее и эффективнее игровые приемы. Проведение дидактических игр в естественных условиях имеет свои сложности: дети легко отвлекаются, переключают свое внимание на посторонние предметы, на людей и т. д. Поэтому в таких играх целесообразно применять наглядный художественно оформленный материал, придумывать интересные игровые моменты, действия, занять всех детей решением единой задачи. В практике воспитатель может прибегать к помощи сказочного героя. При помощи сказочного героя можно провести любую игру, например "Грибная полянка", "Осенний лес", "Построй домик животному", "Приготовь лекарство" и т. д. Игру можно оформить и музыкальным сопровождением. Детям очень нравятся игры, участвуя в которых они могут выиграть, опираясь на свои знания.</a:t>
            </a:r>
          </a:p>
        </p:txBody>
      </p:sp>
    </p:spTree>
    <p:extLst>
      <p:ext uri="{BB962C8B-B14F-4D97-AF65-F5344CB8AC3E}">
        <p14:creationId xmlns:p14="http://schemas.microsoft.com/office/powerpoint/2010/main" val="63389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113</TotalTime>
  <Words>953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Дидактические игры по экологии</vt:lpstr>
      <vt:lpstr>Презентация PowerPoint</vt:lpstr>
      <vt:lpstr>Цель:</vt:lpstr>
      <vt:lpstr>Задачи:</vt:lpstr>
      <vt:lpstr>Принцип дидактической игры:</vt:lpstr>
      <vt:lpstr>Использование дидактических игр: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</dc:creator>
  <cp:lastModifiedBy>Alina</cp:lastModifiedBy>
  <cp:revision>12</cp:revision>
  <dcterms:modified xsi:type="dcterms:W3CDTF">2017-01-22T16:00:43Z</dcterms:modified>
</cp:coreProperties>
</file>