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4" r:id="rId3"/>
    <p:sldId id="261" r:id="rId4"/>
    <p:sldId id="262" r:id="rId5"/>
    <p:sldId id="258" r:id="rId6"/>
    <p:sldId id="260" r:id="rId7"/>
    <p:sldId id="259" r:id="rId8"/>
    <p:sldId id="265" r:id="rId9"/>
    <p:sldId id="266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7b432_a8055091_M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1263417">
            <a:off x="0" y="3286124"/>
            <a:ext cx="4320814" cy="35718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28586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Если хочешь быть здоров…</a:t>
            </a:r>
            <a:endParaRPr lang="ru-RU" sz="66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4500570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 старший воспитатель МБДОУ «Детский сад №107»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Подтынченко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Ольга Владимировна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6314" y="6286520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Воронеж  2016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642918"/>
            <a:ext cx="7772400" cy="15097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Почаще убирайся и проветривай комнату</a:t>
            </a:r>
            <a:endParaRPr lang="ru-RU" sz="36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Рисунок 4" descr="0_d111f_66b3b175_orig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2976" y="1993454"/>
            <a:ext cx="7160083" cy="4864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571480"/>
            <a:ext cx="7772400" cy="150971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Читай и пиши при хорошем освещении,</a:t>
            </a:r>
          </a:p>
          <a:p>
            <a:pPr algn="ctr"/>
            <a:r>
              <a:rPr lang="ru-RU" sz="2800" b="1" dirty="0" smtClean="0"/>
              <a:t>следи за осанкой, держи спину ровно</a:t>
            </a:r>
            <a:endParaRPr lang="ru-RU" sz="2800" b="1" dirty="0"/>
          </a:p>
        </p:txBody>
      </p:sp>
      <p:pic>
        <p:nvPicPr>
          <p:cNvPr id="4" name="Рисунок 3" descr="pravilnoe-rabocheee-mesto-shkolnika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643042" y="1785926"/>
            <a:ext cx="5429288" cy="4872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785794"/>
            <a:ext cx="8613648" cy="150971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Занимайся на компьютере и смотри телевизор</a:t>
            </a:r>
          </a:p>
          <a:p>
            <a:pPr algn="ctr"/>
            <a:r>
              <a:rPr lang="ru-RU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только  полчаса в день</a:t>
            </a:r>
            <a:endParaRPr lang="ru-RU" sz="28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Рисунок 3" descr="1327921250_34_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43042" y="2000230"/>
            <a:ext cx="5715040" cy="428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3683900"/>
          </a:xfrm>
        </p:spPr>
        <p:txBody>
          <a:bodyPr/>
          <a:lstStyle/>
          <a:p>
            <a:pPr algn="ctr"/>
            <a:r>
              <a:rPr lang="ru-RU" sz="7200" dirty="0" smtClean="0"/>
              <a:t>СПАСИБО </a:t>
            </a:r>
            <a:br>
              <a:rPr lang="ru-RU" sz="7200" dirty="0" smtClean="0"/>
            </a:br>
            <a:r>
              <a:rPr lang="ru-RU" sz="7200" dirty="0" smtClean="0"/>
              <a:t>ЗА ВНИМАНИЕ!</a:t>
            </a:r>
            <a:endParaRPr lang="ru-RU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kornepl15 - копия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00166" y="3714752"/>
            <a:ext cx="1905165" cy="1847248"/>
          </a:xfrm>
          <a:prstGeom prst="rect">
            <a:avLst/>
          </a:prstGeom>
        </p:spPr>
      </p:pic>
      <p:pic>
        <p:nvPicPr>
          <p:cNvPr id="16" name="Рисунок 15" descr="vipech2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29190" y="857232"/>
            <a:ext cx="1835436" cy="14287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214290"/>
            <a:ext cx="1785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15174" y="214290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В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3571876"/>
            <a:ext cx="17145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С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00892" y="3429000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Д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0_fd91d_f514cd9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1214422"/>
            <a:ext cx="2106934" cy="1521094"/>
          </a:xfrm>
          <a:prstGeom prst="rect">
            <a:avLst/>
          </a:prstGeom>
        </p:spPr>
      </p:pic>
      <p:pic>
        <p:nvPicPr>
          <p:cNvPr id="8" name="Рисунок 7" descr="Kp5G1I0p07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785918" y="2000240"/>
            <a:ext cx="1855850" cy="1440908"/>
          </a:xfrm>
          <a:prstGeom prst="rect">
            <a:avLst/>
          </a:prstGeom>
        </p:spPr>
      </p:pic>
      <p:pic>
        <p:nvPicPr>
          <p:cNvPr id="10" name="Рисунок 9" descr="ccb31f89c381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001024" y="928670"/>
            <a:ext cx="631268" cy="1357298"/>
          </a:xfrm>
          <a:prstGeom prst="rect">
            <a:avLst/>
          </a:prstGeom>
        </p:spPr>
      </p:pic>
      <p:pic>
        <p:nvPicPr>
          <p:cNvPr id="12" name="Рисунок 11" descr="jajtsa157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071670" y="1142984"/>
            <a:ext cx="1351416" cy="1022765"/>
          </a:xfrm>
          <a:prstGeom prst="rect">
            <a:avLst/>
          </a:prstGeom>
        </p:spPr>
      </p:pic>
      <p:pic>
        <p:nvPicPr>
          <p:cNvPr id="14" name="Рисунок 13" descr="0_8ba9c_3d49c68c_orig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620348" y="4071942"/>
            <a:ext cx="3573644" cy="2786058"/>
          </a:xfrm>
          <a:prstGeom prst="rect">
            <a:avLst/>
          </a:prstGeom>
        </p:spPr>
      </p:pic>
      <p:pic>
        <p:nvPicPr>
          <p:cNvPr id="15" name="Рисунок 14" descr="0_8d2cb_8f94f96b_orig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 rot="874917">
            <a:off x="180796" y="4460984"/>
            <a:ext cx="2174880" cy="1714488"/>
          </a:xfrm>
          <a:prstGeom prst="rect">
            <a:avLst/>
          </a:prstGeom>
        </p:spPr>
      </p:pic>
      <p:pic>
        <p:nvPicPr>
          <p:cNvPr id="17" name="Рисунок 16" descr="onion24.pn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 rot="20375545">
            <a:off x="1214414" y="5353316"/>
            <a:ext cx="1643074" cy="1504683"/>
          </a:xfrm>
          <a:prstGeom prst="rect">
            <a:avLst/>
          </a:prstGeom>
        </p:spPr>
      </p:pic>
      <p:pic>
        <p:nvPicPr>
          <p:cNvPr id="19" name="Рисунок 18" descr="0_8f712_68110f9b_orig.pn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 rot="2408296">
            <a:off x="2184697" y="4766937"/>
            <a:ext cx="1962330" cy="1289220"/>
          </a:xfrm>
          <a:prstGeom prst="rect">
            <a:avLst/>
          </a:prstGeom>
        </p:spPr>
      </p:pic>
      <p:pic>
        <p:nvPicPr>
          <p:cNvPr id="20" name="Рисунок 19" descr="ptimjas002.pn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6715140" y="785794"/>
            <a:ext cx="1489846" cy="1526240"/>
          </a:xfrm>
          <a:prstGeom prst="rect">
            <a:avLst/>
          </a:prstGeom>
        </p:spPr>
      </p:pic>
      <p:pic>
        <p:nvPicPr>
          <p:cNvPr id="9" name="Рисунок 8" descr="mjaso74.pn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5000628" y="1571612"/>
            <a:ext cx="2143140" cy="1724899"/>
          </a:xfrm>
          <a:prstGeom prst="rect">
            <a:avLst/>
          </a:prstGeom>
        </p:spPr>
      </p:pic>
      <p:pic>
        <p:nvPicPr>
          <p:cNvPr id="11" name="Рисунок 10" descr="7690da7c0611.png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6786578" y="2143116"/>
            <a:ext cx="1681915" cy="1187652"/>
          </a:xfrm>
          <a:prstGeom prst="rect">
            <a:avLst/>
          </a:prstGeom>
        </p:spPr>
      </p:pic>
      <p:pic>
        <p:nvPicPr>
          <p:cNvPr id="21" name="Рисунок 20" descr="apels107.png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571472" y="5500702"/>
            <a:ext cx="1343298" cy="114298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714480" y="214290"/>
            <a:ext cx="5143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Ешь полезную пищу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357166"/>
            <a:ext cx="7772400" cy="15097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Соблюдай режим дня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Ложись вовремя спать</a:t>
            </a:r>
            <a:endParaRPr lang="ru-RU" sz="36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Рисунок 4" descr="0_15386f_fe891e44_orig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14546" y="1784994"/>
            <a:ext cx="4742580" cy="5073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28794" y="214290"/>
            <a:ext cx="5129194" cy="15097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Делай зарядку,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занимайся спортом</a:t>
            </a:r>
            <a:endParaRPr lang="ru-RU" sz="36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Рисунок 5" descr="-----_25vofn0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2976" y="1571612"/>
            <a:ext cx="6715172" cy="5029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85852" y="714356"/>
            <a:ext cx="6500858" cy="150971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Гуляй на улице каждый день</a:t>
            </a:r>
            <a:endParaRPr lang="ru-RU" sz="36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Рисунок 3" descr="free-wallpaper-1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14414" y="1500174"/>
            <a:ext cx="6858016" cy="5143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728" y="571480"/>
            <a:ext cx="5541846" cy="15097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Умывайся и чисть зубы 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каждый день</a:t>
            </a:r>
            <a:endParaRPr lang="ru-RU" sz="36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Рисунок 4" descr="come-avere-una-bocca-sana-e-un-bel-sorriso_a884aee891b84d4b377f16370691ef5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2976" y="2071678"/>
            <a:ext cx="6786610" cy="45244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785794"/>
            <a:ext cx="7772400" cy="15097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Купайся каждый вечер</a:t>
            </a:r>
            <a:endParaRPr lang="ru-RU" sz="36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Рисунок 3" descr="Cute-kids-playing-design-vector-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57356" y="1928802"/>
            <a:ext cx="5080032" cy="45415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642918"/>
            <a:ext cx="7772400" cy="150971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Мой руки перед едой,</a:t>
            </a:r>
          </a:p>
          <a:p>
            <a:pPr algn="ctr"/>
            <a:r>
              <a:rPr lang="ru-RU" sz="32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после прогулки и игры с животными</a:t>
            </a:r>
            <a:endParaRPr lang="ru-RU" sz="32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7224" y="1785926"/>
            <a:ext cx="7358082" cy="48538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86050" y="642918"/>
            <a:ext cx="2827202" cy="78581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Закаляйся</a:t>
            </a:r>
            <a:endParaRPr lang="ru-RU" sz="36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Рисунок 3" descr="th_743c8517.jpg"/>
          <p:cNvPicPr>
            <a:picLocks noChangeAspect="1"/>
          </p:cNvPicPr>
          <p:nvPr/>
        </p:nvPicPr>
        <p:blipFill>
          <a:blip r:embed="rId2" cstate="email"/>
          <a:srcRect r="-614"/>
          <a:stretch>
            <a:fillRect/>
          </a:stretch>
        </p:blipFill>
        <p:spPr>
          <a:xfrm>
            <a:off x="1428728" y="1785926"/>
            <a:ext cx="6385776" cy="4429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297</TotalTime>
  <Words>98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Если хочешь быть здоров…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Если хочешь быть здоров…</dc:title>
  <dc:creator>ДОУ 107</dc:creator>
  <cp:lastModifiedBy>ДОУ 107</cp:lastModifiedBy>
  <cp:revision>34</cp:revision>
  <dcterms:created xsi:type="dcterms:W3CDTF">2016-01-13T21:37:23Z</dcterms:created>
  <dcterms:modified xsi:type="dcterms:W3CDTF">2017-09-25T19:20:41Z</dcterms:modified>
</cp:coreProperties>
</file>