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11DCC-8E46-49B8-810E-46BD18C5568F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3E97-7030-4EE4-AB4E-FE3D116F3F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0705" y="160338"/>
            <a:ext cx="75145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ПРОФЕССИЯ-ФЕЛЬДШЕР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26" name="AutoShape 2" descr="https://novostivolgograda.ru/attachments/f4693dbdc119daca4b2d75473c1500ac4c0380e1/store/fill/780/440/c1dc3c2dffbfd87ef662a60b9eb504b90ce52f391064d7fa571015dceab4/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СМ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238" y="1086545"/>
            <a:ext cx="7173025" cy="404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792775" y="5229200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Выполнила</a:t>
            </a:r>
            <a:r>
              <a:rPr lang="ru-RU" b="1" i="1" u="sng" dirty="0" smtClean="0">
                <a:solidFill>
                  <a:srgbClr val="FF0000"/>
                </a:solidFill>
              </a:rPr>
              <a:t>: </a:t>
            </a:r>
          </a:p>
          <a:p>
            <a:pPr algn="just"/>
            <a:r>
              <a:rPr lang="ru-RU" b="1" i="1" dirty="0" smtClean="0">
                <a:solidFill>
                  <a:srgbClr val="FF0000"/>
                </a:solidFill>
              </a:rPr>
              <a:t>студентка 311 группы отделения «Лечебное дело» БПОУ ВО ВБМК Колупаева Ольга</a:t>
            </a:r>
          </a:p>
          <a:p>
            <a:pPr algn="just"/>
            <a:r>
              <a:rPr lang="ru-RU" b="1" i="1" u="sng" dirty="0" smtClean="0">
                <a:solidFill>
                  <a:srgbClr val="FF0000"/>
                </a:solidFill>
              </a:rPr>
              <a:t>Преподаватель</a:t>
            </a:r>
            <a:r>
              <a:rPr lang="ru-RU" b="1" i="1" dirty="0" smtClean="0">
                <a:solidFill>
                  <a:srgbClr val="FF0000"/>
                </a:solidFill>
              </a:rPr>
              <a:t>: Хорева Е. А.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5964" y="2060848"/>
            <a:ext cx="4586328" cy="3762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 работы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28736"/>
            <a:ext cx="5544616" cy="5185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624" indent="-384048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Поликлиники, больницы, санатории, профилактории; </a:t>
            </a:r>
          </a:p>
          <a:p>
            <a:pPr marL="420624" indent="-384048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служба «скорой помощи»;</a:t>
            </a:r>
          </a:p>
          <a:p>
            <a:pPr marL="420624" indent="-384048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фельдшерско-акушерские пункты; </a:t>
            </a:r>
          </a:p>
          <a:p>
            <a:pPr marL="550926" indent="-51435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здравпункты образовательных учреждений и промышленных предприятий.</a:t>
            </a: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Востребованность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0384" y="1143000"/>
            <a:ext cx="800323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Профессия фельдшера высоко востребована.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Данные специалисты  постоянно требуются в медицинские учреждения и в села, где нет врачей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informatio.ru/upload/resize_cache/iblock/0d0/690_600_1/image_12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ctc-chel.ru/upload/iblock/78a/78a5ee63049591b4827eadbb614f64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80" y="3645024"/>
            <a:ext cx="5070377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alich.smi44.ru/upload/resize_cache/iblock/125/640_480_0/priekhal_v_selo_poluchi_millio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370" y="3789040"/>
            <a:ext cx="344561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428868"/>
            <a:ext cx="8007257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Описание профессии 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0694" y="1500174"/>
            <a:ext cx="3286148" cy="47089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Фельдшер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— это профессия, появившаяся ещё в средних веках. Тогда так называли человека, оказывающего медицинскую помощь непосредственно на поле брани во время войн. Сегодня фельдшер является ассистентом или помощником врача в городских и районных медицинских учреждениях, а в сельских медпунктах он выполняет функции и врача, и заведующего</a:t>
            </a:r>
            <a:r>
              <a:rPr lang="ru-RU" sz="2000" dirty="0" smtClean="0">
                <a:latin typeface="Garamond" panose="02020404030301010803" pitchFamily="18" charset="0"/>
              </a:rPr>
              <a:t>. </a:t>
            </a:r>
            <a:endParaRPr lang="ru-RU" sz="2000" dirty="0">
              <a:latin typeface="Garamond" panose="02020404030301010803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85926"/>
            <a:ext cx="5253341" cy="4071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285728"/>
            <a:ext cx="44291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Фельдшер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— это работник скорой помощи, </a:t>
            </a:r>
            <a:r>
              <a:rPr lang="ru-RU" sz="2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мед.части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военного формирования, здравпункта аэропорта, железнодорожной станции или морского порта. Профессия фельдшера очень ответственна и важна, поскольку именно ему часто приходится оказывать первую неотложную помощь, которая может спасти человеческую жизнь.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Картинки по запросу 03 скора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3963606"/>
            <a:ext cx="5214974" cy="2894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символ медицин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3427699" cy="2544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профессии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501122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357188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 древнейших времен медик — очень уважаемая и почетная профессия. Эмблемой медицины является змея, обвивающая чашу. Змеиный яд с незапамятных времен применялся людьми в лечебных целях.</a:t>
            </a:r>
          </a:p>
          <a:p>
            <a:pPr indent="357188">
              <a:buFont typeface="Wingdings" panose="05000000000000000000" pitchFamily="2" charset="2"/>
              <a:buChar char="v"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57188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Древней Индии, Риме, Греции ещё за несколько веков до нашей эры существовали люди, занимавшиеся врачеванием (лечением). Часто они вели кочевой образ жизни, принимали людей в шатрах и палатках, которые раскидывали прямо на городских площадях.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84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профессии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925" y="1187857"/>
            <a:ext cx="87061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Основа научной медицины была заложена почти две с половиной тысячи лет назад, в Древней Греции. Основателем медицины считается Гиппократ, знаменитый древнегреческий врач.</a:t>
            </a:r>
          </a:p>
          <a:p>
            <a:pPr indent="442913"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Именно Гиппократом в V веке до н. э. была написана врачебная клятва («Клятва Гиппократа»), выражающая основополагающие морально-этические принципы поведения врача.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 по запросу гиппокра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948" y="3933055"/>
            <a:ext cx="1932163" cy="2834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0" y="1143000"/>
            <a:ext cx="6301935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Хорошая оперативная и долговременная память</a:t>
            </a:r>
          </a:p>
          <a:p>
            <a:pPr marL="285750" indent="-2857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Способность концентрироваться и распределять внимание.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0438" y="5154668"/>
            <a:ext cx="7488832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Умение ладить с людьми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Ответственность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Организованность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6) Собранность и выносливость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344754"/>
            <a:ext cx="4535847" cy="3021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1" y="0"/>
            <a:ext cx="890114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Главные качества профессионала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03 скора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571480"/>
            <a:ext cx="3336305" cy="2548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260648"/>
            <a:ext cx="4968552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333333"/>
                </a:solidFill>
                <a:latin typeface="Garamond" panose="02020404030301010803" pitchFamily="18" charset="0"/>
              </a:rPr>
              <a:t>Не стоит забывать и про высокую психологическую и физиологическую напряжённость. Она связана с тем, что фельдшер несёт повышенную ответственность за жизнь и здоровье людей.</a:t>
            </a:r>
            <a:endParaRPr lang="ru-RU" sz="2400" dirty="0">
              <a:latin typeface="Garamond" panose="02020404030301010803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85720" y="3643314"/>
            <a:ext cx="4248472" cy="27363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Фельдшер испытывает и серьёзные физические нагрузки, так как работа связана с ночными вызовами, с постоянным передвижением на довольно большие расстояния по плохой дороге, иногда – при отсутствии транспорта.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Картинки по запросу врач скорой помощ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643314"/>
            <a:ext cx="4270235" cy="2690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Фельдшер </a:t>
            </a:r>
            <a:r>
              <a:rPr lang="ru-RU" sz="49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знать и уметь: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42862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основы организации здравоохранения, терапии, хирургии, педиатрии, акушерства и гинекологии; 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методы обследования ,лечения и ухода за больными с распространенными заболеваниями;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приемы оказания первой доврачебной помощи;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инструкции по применению медикаментов; 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правила дезинфекции и санитарно-эпидемического режима;                                    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принципы медицинской этики и деонтологии;     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психологию профессионального общения.</a:t>
            </a:r>
          </a:p>
        </p:txBody>
      </p:sp>
      <p:pic>
        <p:nvPicPr>
          <p:cNvPr id="4" name="Рисунок 3" descr="660x6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4412" y="3395648"/>
            <a:ext cx="4455306" cy="3024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214422"/>
            <a:ext cx="3888584" cy="2095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Прямая со стрелкой 53"/>
          <p:cNvCxnSpPr>
            <a:endCxn id="12" idx="0"/>
          </p:cNvCxnSpPr>
          <p:nvPr/>
        </p:nvCxnSpPr>
        <p:spPr>
          <a:xfrm>
            <a:off x="5357813" y="4071938"/>
            <a:ext cx="1536700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214938" y="2286000"/>
            <a:ext cx="1857375" cy="785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2"/>
          </p:cNvCxnSpPr>
          <p:nvPr/>
        </p:nvCxnSpPr>
        <p:spPr>
          <a:xfrm rot="10800000">
            <a:off x="2249488" y="2286000"/>
            <a:ext cx="1751012" cy="785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11" idx="0"/>
          </p:cNvCxnSpPr>
          <p:nvPr/>
        </p:nvCxnSpPr>
        <p:spPr>
          <a:xfrm rot="10800000" flipV="1">
            <a:off x="2143125" y="4143375"/>
            <a:ext cx="1714500" cy="500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214688" y="2857500"/>
            <a:ext cx="2786062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defRPr/>
            </a:pPr>
            <a:endParaRPr lang="ru-RU" sz="16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38" y="928688"/>
            <a:ext cx="3214687" cy="1357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Самостоятельно  ведет прием пациентов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57813" y="1000125"/>
            <a:ext cx="3214687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Оказывает лечебно-диагностическую и неотложную помощь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63" y="4643438"/>
            <a:ext cx="3286125" cy="1500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Ведет активную пропаганду здорового образа жизни</a:t>
            </a:r>
            <a:endParaRPr lang="ru-RU" sz="2400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3500" y="4643438"/>
            <a:ext cx="3500438" cy="1500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Проводит профилактическую и противоэпидемическую работу</a:t>
            </a:r>
            <a:endParaRPr lang="ru-RU" sz="2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2875" y="2786063"/>
            <a:ext cx="2714625" cy="1357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Участвует в диспансеризации и реабилитации</a:t>
            </a:r>
            <a:endParaRPr lang="ru-RU" sz="2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57938" y="2857500"/>
            <a:ext cx="2643187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Осуществляет прием родов при необходимости</a:t>
            </a:r>
          </a:p>
        </p:txBody>
      </p:sp>
      <p:cxnSp>
        <p:nvCxnSpPr>
          <p:cNvPr id="32" name="Прямая со стрелкой 31"/>
          <p:cNvCxnSpPr>
            <a:stCxn id="7" idx="6"/>
          </p:cNvCxnSpPr>
          <p:nvPr/>
        </p:nvCxnSpPr>
        <p:spPr>
          <a:xfrm>
            <a:off x="6000750" y="3535363"/>
            <a:ext cx="357188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7" idx="2"/>
          </p:cNvCxnSpPr>
          <p:nvPr/>
        </p:nvCxnSpPr>
        <p:spPr>
          <a:xfrm rot="10800000" flipV="1">
            <a:off x="2857500" y="3535363"/>
            <a:ext cx="357188" cy="36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518" name="TextBox 58"/>
          <p:cNvSpPr txBox="1">
            <a:spLocks noChangeArrowheads="1"/>
          </p:cNvSpPr>
          <p:nvPr/>
        </p:nvSpPr>
        <p:spPr bwMode="auto">
          <a:xfrm>
            <a:off x="1500188" y="0"/>
            <a:ext cx="6215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4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фельдшера</a:t>
            </a:r>
          </a:p>
        </p:txBody>
      </p:sp>
      <p:sp>
        <p:nvSpPr>
          <p:cNvPr id="21519" name="TextBox 23"/>
          <p:cNvSpPr txBox="1">
            <a:spLocks noChangeArrowheads="1"/>
          </p:cNvSpPr>
          <p:nvPr/>
        </p:nvSpPr>
        <p:spPr bwMode="auto">
          <a:xfrm>
            <a:off x="3571875" y="321468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Фельдшер</a:t>
            </a: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494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Garamond</vt:lpstr>
      <vt:lpstr>Times New Roman</vt:lpstr>
      <vt:lpstr>Wingdings</vt:lpstr>
      <vt:lpstr>Тема Office</vt:lpstr>
      <vt:lpstr>Презентация PowerPoint</vt:lpstr>
      <vt:lpstr>Описание профессии </vt:lpstr>
      <vt:lpstr>Презентация PowerPoint</vt:lpstr>
      <vt:lpstr>История профессии</vt:lpstr>
      <vt:lpstr>История профессии</vt:lpstr>
      <vt:lpstr>Презентация PowerPoint</vt:lpstr>
      <vt:lpstr>Презентация PowerPoint</vt:lpstr>
      <vt:lpstr>Фельдшер должен знать и уметь:</vt:lpstr>
      <vt:lpstr>Презентация PowerPoint</vt:lpstr>
      <vt:lpstr>Места работы</vt:lpstr>
      <vt:lpstr>Востребованность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Хорева Е. А.</cp:lastModifiedBy>
  <cp:revision>16</cp:revision>
  <dcterms:created xsi:type="dcterms:W3CDTF">2017-09-22T21:07:03Z</dcterms:created>
  <dcterms:modified xsi:type="dcterms:W3CDTF">2017-09-25T12:37:20Z</dcterms:modified>
</cp:coreProperties>
</file>