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256" r:id="rId2"/>
    <p:sldId id="267" r:id="rId3"/>
    <p:sldId id="268" r:id="rId4"/>
    <p:sldId id="274" r:id="rId5"/>
    <p:sldId id="269" r:id="rId6"/>
    <p:sldId id="270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1C0FA-C629-4601-B547-7C84B9D7947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468F7-CCFF-472B-B94E-BDB8374C1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359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8B0874-9842-475F-A3AF-13EAD687FA5A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EF4EC8-171A-4AE5-B9C1-38CC3CA0384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i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Герои земли </a:t>
            </a:r>
            <a:r>
              <a:rPr lang="ru-RU" sz="7200" b="1" i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Тюльганской</a:t>
            </a:r>
            <a:endParaRPr lang="ru-RU" sz="7200" b="1" i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5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3384376" cy="4412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err="1" smtClean="0">
                <a:solidFill>
                  <a:srgbClr val="FF0000"/>
                </a:solidFill>
                <a:effectLst/>
                <a:ea typeface="Times New Roman"/>
              </a:rPr>
              <a:t>Оргин</a:t>
            </a:r>
            <a:endParaRPr lang="ru-RU" sz="4000" b="1" i="1" dirty="0" smtClean="0">
              <a:solidFill>
                <a:srgbClr val="FF0000"/>
              </a:solidFill>
              <a:effectLst/>
              <a:ea typeface="Times New Roman"/>
            </a:endParaRP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/>
                <a:ea typeface="Times New Roman"/>
              </a:rPr>
              <a:t> Константин </a:t>
            </a: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/>
                <a:ea typeface="Times New Roman"/>
              </a:rPr>
              <a:t>Петрович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39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4021737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/>
                <a:ea typeface="Times New Roman"/>
              </a:rPr>
              <a:t>Алексей Николаевич Редько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0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3312368" cy="486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052736"/>
            <a:ext cx="4038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/>
                <a:ea typeface="Times New Roman"/>
              </a:rPr>
              <a:t>Медведев Александр Никифорович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39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960440" cy="4361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/>
                <a:ea typeface="Times New Roman"/>
              </a:rPr>
              <a:t>Николаенко Марфа Фёдоровна</a:t>
            </a:r>
            <a:endParaRPr lang="ru-RU" sz="4000" dirty="0" smtClean="0">
              <a:solidFill>
                <a:srgbClr val="FF0000"/>
              </a:solidFill>
              <a:effectLst/>
              <a:ea typeface="Times New Roman"/>
            </a:endParaRPr>
          </a:p>
          <a:p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3641669" cy="462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196752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FF0000"/>
                </a:solidFill>
                <a:effectLst/>
                <a:ea typeface="Times New Roman"/>
              </a:rPr>
              <a:t>Головко Галина </a:t>
            </a:r>
            <a:r>
              <a:rPr lang="ru-RU" sz="4400" b="1" i="1" dirty="0" err="1" smtClean="0">
                <a:solidFill>
                  <a:srgbClr val="FF0000"/>
                </a:solidFill>
                <a:effectLst/>
                <a:ea typeface="Times New Roman"/>
              </a:rPr>
              <a:t>Нестеровна</a:t>
            </a:r>
            <a:endParaRPr lang="ru-RU" sz="4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75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33" y="957863"/>
            <a:ext cx="3679143" cy="484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 smtClean="0">
                <a:solidFill>
                  <a:srgbClr val="FF0000"/>
                </a:solidFill>
                <a:effectLst/>
                <a:ea typeface="Times New Roman"/>
              </a:rPr>
              <a:t>Фёдорова Екатерина Васильевна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1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4800" b="1" i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«Нельзя научиться любить живых, если не умеешь хранить память о павших…» </a:t>
            </a:r>
          </a:p>
          <a:p>
            <a:pPr marL="0" indent="0" algn="r">
              <a:spcAft>
                <a:spcPts val="0"/>
              </a:spcAft>
              <a:buNone/>
            </a:pPr>
            <a:r>
              <a:rPr lang="ru-RU" i="1" dirty="0" smtClean="0">
                <a:solidFill>
                  <a:srgbClr val="C00000"/>
                </a:solidFill>
                <a:ea typeface="Times New Roman"/>
              </a:rPr>
              <a:t>К.К</a:t>
            </a:r>
            <a:r>
              <a:rPr lang="ru-RU" i="1" dirty="0">
                <a:solidFill>
                  <a:srgbClr val="C00000"/>
                </a:solidFill>
                <a:ea typeface="Times New Roman"/>
              </a:rPr>
              <a:t>. Рокоссовский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58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1. Какие из качеств героев войны более всего тебя привлекают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2. Почему мы обязаны своей мирной жизнью ветеранам войны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3. Кто произвёл на тебя наибольшее впечатление? Почему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4. Какие нравственные качества, свойственные участникам войны, ты хотел бы воспитать в себе?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39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Герой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85740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1. Выдающийся своей храбростью, доблестью, самоотверженностью человек, совершающий подвиги.</a:t>
            </a:r>
          </a:p>
          <a:p>
            <a:r>
              <a:rPr lang="ru-RU" b="1" dirty="0">
                <a:solidFill>
                  <a:srgbClr val="C00000"/>
                </a:solidFill>
              </a:rPr>
              <a:t>2. Главное действующее лицо литературного произведения.</a:t>
            </a:r>
          </a:p>
          <a:p>
            <a:r>
              <a:rPr lang="ru-RU" b="1" dirty="0">
                <a:solidFill>
                  <a:srgbClr val="C00000"/>
                </a:solidFill>
              </a:rPr>
              <a:t>3. Лицо, воплощающее в себе характерные черты эпохи, среды.</a:t>
            </a:r>
          </a:p>
          <a:p>
            <a:r>
              <a:rPr lang="ru-RU" b="1" dirty="0">
                <a:solidFill>
                  <a:srgbClr val="C00000"/>
                </a:solidFill>
              </a:rPr>
              <a:t>4. Лицо, привлекшее к себе внимание чем-нибудь или являющееся предметом восхищения, подражания.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53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План: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u-RU" sz="36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внешность;</a:t>
            </a:r>
          </a:p>
          <a:p>
            <a:pPr>
              <a:spcAft>
                <a:spcPts val="0"/>
              </a:spcAft>
            </a:pPr>
            <a:r>
              <a:rPr lang="ru-RU" sz="36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возраст;</a:t>
            </a:r>
          </a:p>
          <a:p>
            <a:pPr>
              <a:spcAft>
                <a:spcPts val="0"/>
              </a:spcAft>
            </a:pPr>
            <a:r>
              <a:rPr lang="ru-RU" sz="36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профессия;</a:t>
            </a:r>
          </a:p>
          <a:p>
            <a:pPr>
              <a:spcAft>
                <a:spcPts val="0"/>
              </a:spcAft>
            </a:pPr>
            <a:r>
              <a:rPr lang="ru-RU" sz="36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воспитание;</a:t>
            </a:r>
          </a:p>
          <a:p>
            <a:pPr>
              <a:spcAft>
                <a:spcPts val="0"/>
              </a:spcAft>
            </a:pPr>
            <a:r>
              <a:rPr lang="ru-RU" sz="36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место рождения;</a:t>
            </a:r>
          </a:p>
          <a:p>
            <a:r>
              <a:rPr lang="ru-RU" sz="36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качества </a:t>
            </a:r>
            <a:r>
              <a:rPr lang="ru-RU" sz="36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характера.</a:t>
            </a:r>
            <a:endParaRPr lang="ru-RU" sz="36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22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412875"/>
            <a:ext cx="7772400" cy="31686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6600" dirty="0" smtClean="0">
                <a:solidFill>
                  <a:srgbClr val="C00000"/>
                </a:solidFill>
              </a:rPr>
              <a:t>Великая Отечественная война</a:t>
            </a:r>
            <a:br>
              <a:rPr lang="ru-RU" altLang="ru-RU" sz="6600" dirty="0" smtClean="0">
                <a:solidFill>
                  <a:srgbClr val="C00000"/>
                </a:solidFill>
              </a:rPr>
            </a:br>
            <a:r>
              <a:rPr lang="ru-RU" altLang="ru-RU" sz="6600" dirty="0" smtClean="0">
                <a:solidFill>
                  <a:srgbClr val="C00000"/>
                </a:solidFill>
              </a:rPr>
              <a:t>1941-1945 гг.</a:t>
            </a:r>
            <a:endParaRPr lang="ru-RU" altLang="ru-RU" sz="6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7072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829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a typeface="Times New Roman"/>
              </a:rPr>
              <a:t>Героя Советского 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Союза </a:t>
            </a:r>
            <a:r>
              <a:rPr lang="ru-RU" b="1" dirty="0" err="1" smtClean="0">
                <a:solidFill>
                  <a:srgbClr val="C00000"/>
                </a:solidFill>
                <a:ea typeface="Times New Roman"/>
              </a:rPr>
              <a:t>Тюльганского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 района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Бояркин </a:t>
            </a:r>
            <a:r>
              <a:rPr lang="ru-RU" b="1" dirty="0">
                <a:solidFill>
                  <a:srgbClr val="C00000"/>
                </a:solidFill>
                <a:ea typeface="Times New Roman"/>
              </a:rPr>
              <a:t>Василий 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Илларионович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 </a:t>
            </a:r>
            <a:r>
              <a:rPr lang="ru-RU" b="1" dirty="0" err="1">
                <a:solidFill>
                  <a:srgbClr val="C00000"/>
                </a:solidFill>
                <a:ea typeface="Times New Roman"/>
              </a:rPr>
              <a:t>Гирин</a:t>
            </a:r>
            <a:r>
              <a:rPr lang="ru-RU" b="1" dirty="0">
                <a:solidFill>
                  <a:srgbClr val="C00000"/>
                </a:solidFill>
                <a:ea typeface="Times New Roman"/>
              </a:rPr>
              <a:t> Михаил 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Никитович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Мельник </a:t>
            </a:r>
            <a:r>
              <a:rPr lang="ru-RU" b="1" dirty="0">
                <a:solidFill>
                  <a:srgbClr val="C00000"/>
                </a:solidFill>
                <a:ea typeface="Times New Roman"/>
              </a:rPr>
              <a:t>Николай 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Михайлович</a:t>
            </a:r>
          </a:p>
          <a:p>
            <a:pPr>
              <a:spcAft>
                <a:spcPts val="0"/>
              </a:spcAft>
            </a:pPr>
            <a:r>
              <a:rPr lang="ru-RU" b="1" dirty="0" err="1" smtClean="0">
                <a:solidFill>
                  <a:srgbClr val="C00000"/>
                </a:solidFill>
                <a:ea typeface="Times New Roman"/>
              </a:rPr>
              <a:t>Оргин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 </a:t>
            </a:r>
            <a:r>
              <a:rPr lang="ru-RU" b="1" dirty="0">
                <a:solidFill>
                  <a:srgbClr val="C00000"/>
                </a:solidFill>
                <a:ea typeface="Times New Roman"/>
              </a:rPr>
              <a:t>Константин </a:t>
            </a: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Петрович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ea typeface="Times New Roman"/>
              </a:rPr>
              <a:t>Редько </a:t>
            </a:r>
            <a:r>
              <a:rPr lang="ru-RU" b="1" dirty="0">
                <a:solidFill>
                  <a:srgbClr val="C00000"/>
                </a:solidFill>
                <a:ea typeface="Times New Roman"/>
              </a:rPr>
              <a:t>Алексей Николаевич.</a:t>
            </a:r>
            <a:endParaRPr lang="ru-RU" sz="2800" b="1" dirty="0">
              <a:solidFill>
                <a:srgbClr val="C00000"/>
              </a:solidFill>
              <a:ea typeface="Times New Roman"/>
            </a:endParaRPr>
          </a:p>
          <a:p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674937"/>
            <a:ext cx="7776864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07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Полный кавалер </a:t>
            </a:r>
            <a:r>
              <a:rPr lang="ru-RU" sz="5400" b="1" dirty="0">
                <a:solidFill>
                  <a:srgbClr val="C00000"/>
                </a:solidFill>
              </a:rPr>
              <a:t>ордена Славы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C00000"/>
                </a:solidFill>
              </a:rPr>
              <a:t>Медведев Александр </a:t>
            </a:r>
            <a:r>
              <a:rPr lang="ru-RU" sz="5400" dirty="0" smtClean="0">
                <a:solidFill>
                  <a:srgbClr val="C00000"/>
                </a:solidFill>
              </a:rPr>
              <a:t>Никифорович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382" y="3515165"/>
            <a:ext cx="8171085" cy="1981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47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3744416" cy="5708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FF0000"/>
                </a:solidFill>
                <a:effectLst/>
                <a:ea typeface="Times New Roman"/>
              </a:rPr>
              <a:t>Василий Илларионович Бояркин</a:t>
            </a:r>
            <a:r>
              <a:rPr lang="ru-RU" sz="4400" i="1" dirty="0" smtClean="0">
                <a:solidFill>
                  <a:srgbClr val="FF0000"/>
                </a:solidFill>
                <a:effectLst/>
                <a:ea typeface="Times New Roman"/>
              </a:rPr>
              <a:t>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9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374441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i="1" dirty="0" err="1" smtClean="0">
                <a:solidFill>
                  <a:srgbClr val="FF0000"/>
                </a:solidFill>
                <a:effectLst/>
                <a:ea typeface="Times New Roman"/>
              </a:rPr>
              <a:t>Гирин</a:t>
            </a:r>
            <a:r>
              <a:rPr lang="ru-RU" sz="5400" b="1" i="1" dirty="0" smtClean="0">
                <a:solidFill>
                  <a:srgbClr val="FF0000"/>
                </a:solidFill>
                <a:effectLst/>
                <a:ea typeface="Times New Roman"/>
              </a:rPr>
              <a:t> Михаил Никитович</a:t>
            </a:r>
            <a:r>
              <a:rPr lang="ru-RU" sz="5400" i="1" dirty="0" smtClean="0">
                <a:solidFill>
                  <a:srgbClr val="FF0000"/>
                </a:solidFill>
                <a:effectLst/>
                <a:ea typeface="Times New Roman"/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3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lum bright="70000" contrast="-7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384376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FF0000"/>
                </a:solidFill>
                <a:effectLst/>
                <a:ea typeface="Times New Roman"/>
              </a:rPr>
              <a:t>Мельник Николай Михайлович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9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</TotalTime>
  <Words>205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Book Antiqua</vt:lpstr>
      <vt:lpstr>Calibri</vt:lpstr>
      <vt:lpstr>Lucida Sans</vt:lpstr>
      <vt:lpstr>Tahoma</vt:lpstr>
      <vt:lpstr>Times New Roman</vt:lpstr>
      <vt:lpstr>Wingdings</vt:lpstr>
      <vt:lpstr>Wingdings 2</vt:lpstr>
      <vt:lpstr>Wingdings 3</vt:lpstr>
      <vt:lpstr>Апекс</vt:lpstr>
      <vt:lpstr>Герои земли Тюльганской</vt:lpstr>
      <vt:lpstr>Герой</vt:lpstr>
      <vt:lpstr>План: </vt:lpstr>
      <vt:lpstr>Великая Отечественная война 1941-1945 гг.</vt:lpstr>
      <vt:lpstr>Героя Советского Союза Тюльганского района</vt:lpstr>
      <vt:lpstr>Полный кавалер ордена Славы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17</cp:revision>
  <dcterms:created xsi:type="dcterms:W3CDTF">2014-12-24T06:02:28Z</dcterms:created>
  <dcterms:modified xsi:type="dcterms:W3CDTF">2017-09-25T18:49:11Z</dcterms:modified>
</cp:coreProperties>
</file>