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6" r:id="rId3"/>
    <p:sldId id="260" r:id="rId4"/>
    <p:sldId id="261" r:id="rId5"/>
    <p:sldId id="262" r:id="rId6"/>
    <p:sldId id="263" r:id="rId7"/>
    <p:sldId id="264" r:id="rId8"/>
    <p:sldId id="257" r:id="rId9"/>
    <p:sldId id="258" r:id="rId10"/>
    <p:sldId id="259" r:id="rId11"/>
    <p:sldId id="265" r:id="rId12"/>
    <p:sldId id="266" r:id="rId13"/>
    <p:sldId id="267" r:id="rId14"/>
    <p:sldId id="268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4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9E723-C257-4876-901B-243D80A43DA3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5F9A7-F555-430D-8DED-A23CB5E63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9E723-C257-4876-901B-243D80A43DA3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5F9A7-F555-430D-8DED-A23CB5E63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9E723-C257-4876-901B-243D80A43DA3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5F9A7-F555-430D-8DED-A23CB5E63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9E723-C257-4876-901B-243D80A43DA3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5F9A7-F555-430D-8DED-A23CB5E63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9E723-C257-4876-901B-243D80A43DA3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5F9A7-F555-430D-8DED-A23CB5E63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9E723-C257-4876-901B-243D80A43DA3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5F9A7-F555-430D-8DED-A23CB5E63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9E723-C257-4876-901B-243D80A43DA3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5F9A7-F555-430D-8DED-A23CB5E63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9E723-C257-4876-901B-243D80A43DA3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5F9A7-F555-430D-8DED-A23CB5E63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9E723-C257-4876-901B-243D80A43DA3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5F9A7-F555-430D-8DED-A23CB5E63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9E723-C257-4876-901B-243D80A43DA3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5F9A7-F555-430D-8DED-A23CB5E63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9E723-C257-4876-901B-243D80A43DA3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5F9A7-F555-430D-8DED-A23CB5E63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79E723-C257-4876-901B-243D80A43DA3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D5F9A7-F555-430D-8DED-A23CB5E63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Путь хлеба к столу</a:t>
            </a:r>
            <a:endParaRPr lang="ru-RU" dirty="0"/>
          </a:p>
        </p:txBody>
      </p:sp>
      <p:pic>
        <p:nvPicPr>
          <p:cNvPr id="7" name="Содержимое 4"/>
          <p:cNvPicPr>
            <a:picLocks noGrp="1"/>
          </p:cNvPicPr>
          <p:nvPr>
            <p:ph sz="half" idx="2"/>
          </p:nvPr>
        </p:nvPicPr>
        <p:blipFill>
          <a:blip r:embed="rId2"/>
          <a:srcRect l="65608" t="38632" b="44105"/>
          <a:stretch>
            <a:fillRect/>
          </a:stretch>
        </p:blipFill>
        <p:spPr bwMode="auto">
          <a:xfrm>
            <a:off x="5143504" y="2071678"/>
            <a:ext cx="3714776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http://img0.liveinternet.ru/images/attach/c/2/84/182/84182804_4287072_petuh07.jpg"/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" y="1687993"/>
            <a:ext cx="4038600" cy="4350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https://encrypted-tbn3.gstatic.com/images?q=tbn:ANd9GcRqURSLbpOheTs7qwm9KudvHtnV2P0wy3yNJJrdUgnjGjHBeVqB5A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736"/>
            <a:ext cx="8715435" cy="5143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https://encrypted-tbn3.gstatic.com/images?q=tbn:ANd9GcRXvrG6I5qR4R02DzOPb-tZIAEjBWhQJywkGzKHXhJ9941SsqiAkQ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736"/>
            <a:ext cx="8572560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https://encrypted-tbn0.gstatic.com/images?q=tbn:ANd9GcS0RMqhHIAPYXTHV_yZH4G0mhNXseaw796Uko1OPRalL2FSYIsjNw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736"/>
            <a:ext cx="8643997" cy="5143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encrypted-tbn2.gstatic.com/images?q=tbn:ANd9GcTn4VQL744HRYJSbobHb3ZvXe_Vbq016XC8I1OP08WC75AA32Sz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715436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layer.myshared.ru/99062/data/images/img9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1" y="285728"/>
            <a:ext cx="8643999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http://img1.liveinternet.ru/images/attach/c/4/80/252/80252945_12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643050"/>
            <a:ext cx="4214842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utstd.com.ua/images/soda_pishevaja_v_meshkah2.jpg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81550" y="1714488"/>
            <a:ext cx="377190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http://www.profi-forex.org/system/news/A16-20_4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28736"/>
            <a:ext cx="4038600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player.myshared.ru/99062/data/images/img10.jpg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8200" y="1643050"/>
            <a:ext cx="403860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http://player.myshared.ru/99062/data/images/img2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411003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cs617325.vk.me/v617325687/1740c/iOtXj86LMho.jpg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14290"/>
            <a:ext cx="403860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Картинка мука, кувшин, калач, Хлеб, кунжут, зерно, молоко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28794" y="3500438"/>
            <a:ext cx="5715040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выращивают хлеб</a:t>
            </a:r>
            <a:endParaRPr lang="ru-RU" dirty="0"/>
          </a:p>
        </p:txBody>
      </p:sp>
      <p:pic>
        <p:nvPicPr>
          <p:cNvPr id="4" name="Содержимое 3" descr="http://player.myshared.ru/99062/data/images/img5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600200"/>
            <a:ext cx="7429552" cy="482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http://player.myshared.ru/99062/data/images/img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9" y="1428736"/>
            <a:ext cx="8501121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http://player.myshared.ru/99062/data/images/img7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736"/>
            <a:ext cx="8715436" cy="521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http://www.ru.all.biz/img/ru/catalog/1065792.jpe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50096"/>
            <a:ext cx="8501121" cy="5193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https://encrypted-tbn0.gstatic.com/images?q=tbn:ANd9GcQy2LyEO2ihhmp8zP66a6QcTc23Wj7QvMmDgM4OqBf8x8owatcpUA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736"/>
            <a:ext cx="8715436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http://www.vetka.by/wp-content/uploads/2012/08/vetkovski_raion_auditor_check_05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377196"/>
            <a:ext cx="8643997" cy="5266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http://player.myshared.ru/99062/data/images/img1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00174"/>
            <a:ext cx="8143932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http://player.myshared.ru/99062/data/images/img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01340"/>
            <a:ext cx="8643997" cy="5442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7</Words>
  <Application>Microsoft Office PowerPoint</Application>
  <PresentationFormat>Экран (4:3)</PresentationFormat>
  <Paragraphs>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Путь хлеба к столу</vt:lpstr>
      <vt:lpstr>Как выращивают хлеб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</cp:revision>
  <dcterms:created xsi:type="dcterms:W3CDTF">2014-11-13T11:45:30Z</dcterms:created>
  <dcterms:modified xsi:type="dcterms:W3CDTF">2015-01-26T14:35:00Z</dcterms:modified>
</cp:coreProperties>
</file>