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1" r:id="rId3"/>
    <p:sldId id="262" r:id="rId4"/>
    <p:sldId id="260" r:id="rId5"/>
    <p:sldId id="263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894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347864" y="-882928"/>
            <a:ext cx="5112568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endParaRPr lang="ru-RU" sz="4800" b="1" dirty="0" smtClean="0">
              <a:solidFill>
                <a:srgbClr val="C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Дидактическая игра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 обучению детей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татарскому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языку.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Кубик-рубик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tt-RU" sz="2200" b="1" dirty="0" smtClean="0">
              <a:solidFill>
                <a:srgbClr val="C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endParaRPr kumimoji="0" lang="tt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endParaRPr lang="tt-RU" sz="2200" b="1" dirty="0" smtClean="0">
              <a:solidFill>
                <a:srgbClr val="C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endParaRPr kumimoji="0" lang="tt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tt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Автор:Чуксина Е.А воспитате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ль МБДОУ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765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г. Болгар.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894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434" name="Picture 2" descr="C:\Users\Home\Desktop\кубик-рубик\20151216_100708.jpg"/>
          <p:cNvPicPr>
            <a:picLocks noChangeAspect="1" noChangeArrowheads="1"/>
          </p:cNvPicPr>
          <p:nvPr/>
        </p:nvPicPr>
        <p:blipFill>
          <a:blip r:embed="rId3" cstate="print"/>
          <a:srcRect l="18710" r="33549" b="-2021"/>
          <a:stretch>
            <a:fillRect/>
          </a:stretch>
        </p:blipFill>
        <p:spPr bwMode="auto">
          <a:xfrm rot="5400000">
            <a:off x="2357475" y="602965"/>
            <a:ext cx="5328592" cy="5508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3894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11560" y="-1017894"/>
            <a:ext cx="122413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endParaRPr kumimoji="0" lang="ru-RU" sz="2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endParaRPr lang="ru-RU" sz="2600" b="1" u="sng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endParaRPr kumimoji="0" lang="ru-RU" sz="2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endParaRPr lang="ru-RU" sz="2600" b="1" u="sng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r>
              <a:rPr kumimoji="0" lang="ru-RU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536" y="569419"/>
            <a:ext cx="842493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1.Способствовать лучшему усвоению программного материала.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2.Закрепить речевой материал в игровой форме, поддерживать  интерес к обучению татарскому языку.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</a:tabLs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Актуальность: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33525" algn="l"/>
                <a:tab pos="17221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дидактическая игра -  основной метод и форма организованного обучения, и самостоятельного закрепления пройденного материала.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894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00489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1.Задать вопрос к каждой картинке и ответить. Кто что делает?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Например:Аю нишли? Аю йоклый.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Речевой образец: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Телке бии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Әтеч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ирлый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Куян сикер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Эт ашый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Буре й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гер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Малай китап укый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Тычкан ашый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Телке чана шуа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2.Назови, какого цвета мяч?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Бу нинди төз?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Речевой образец: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Сары туп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Ак туп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З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әң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гер туп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Яшел туп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Кара туп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Кызыл туп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tt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894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95536" y="160275"/>
            <a:ext cx="8293061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kumimoji="0" lang="tt-RU" sz="2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endParaRPr lang="tt-RU" sz="2200" b="1" u="sng" dirty="0" smtClean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3.Назови ка</a:t>
            </a:r>
            <a:r>
              <a:rPr kumimoji="0" lang="ru-RU" sz="22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ртинки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задай вопрос.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(Бу н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рсе?) и ответь.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Например: -Бу н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рсе?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-Бу курчак.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4.Скажи что ты делаешь? -Син нишлисе</a:t>
            </a: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ң</a:t>
            </a: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Речевой образ</a:t>
            </a:r>
            <a:r>
              <a:rPr kumimoji="0" lang="ru-RU" sz="22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ец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 утырам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 ашийм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 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 сикер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 уйным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 й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гер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ә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Мин йоклыйм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 Мин барам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tt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tt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5.С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чет от 1 до 10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бер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2 -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ике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3 -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4 -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рт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5 -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биш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6 -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алты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7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җ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иде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8 -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сигез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9 -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тугыз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; 10 -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ун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894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7" name="Picture 1" descr="C:\Users\Home\Desktop\кубик-рубик\20151216_102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996952"/>
            <a:ext cx="4968552" cy="3531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Home\Desktop\кубик-рубик\20151216_1027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2656"/>
            <a:ext cx="4904545" cy="3422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263</Words>
  <Application>Microsoft Office PowerPoint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 CHUKSINA</dc:creator>
  <cp:lastModifiedBy>ELENA CHUKSINA</cp:lastModifiedBy>
  <cp:revision>12</cp:revision>
  <dcterms:created xsi:type="dcterms:W3CDTF">2017-01-11T13:05:23Z</dcterms:created>
  <dcterms:modified xsi:type="dcterms:W3CDTF">2017-01-11T16:42:00Z</dcterms:modified>
</cp:coreProperties>
</file>