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  <p:sldId id="272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513576" cy="2971801"/>
          </a:xfrm>
        </p:spPr>
        <p:txBody>
          <a:bodyPr>
            <a:normAutofit/>
          </a:bodyPr>
          <a:lstStyle/>
          <a:p>
            <a:r>
              <a:rPr lang="ru-RU" sz="9600" b="1" dirty="0" smtClean="0"/>
              <a:t>Лето. Игры.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251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63" y="322730"/>
            <a:ext cx="4003202" cy="4809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2277034"/>
            <a:ext cx="6221506" cy="4147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6973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/>
              <a:t>Составляем предложения</a:t>
            </a: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558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116" y="389965"/>
            <a:ext cx="8307703" cy="6064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39769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965" y="246530"/>
            <a:ext cx="6302188" cy="6302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379011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595312"/>
            <a:ext cx="9753600" cy="5667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368151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54" y="591671"/>
            <a:ext cx="10253004" cy="5196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70228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346" y="338417"/>
            <a:ext cx="4385465" cy="61968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0052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247" y="352611"/>
            <a:ext cx="6293223" cy="60834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246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54" y="426898"/>
            <a:ext cx="4942421" cy="4652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377" y="2609851"/>
            <a:ext cx="5837203" cy="3777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9332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" y="428345"/>
            <a:ext cx="5403578" cy="3699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270" y="1736911"/>
            <a:ext cx="4782671" cy="4782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2137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11" y="348504"/>
            <a:ext cx="5003800" cy="3752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824" y="2350153"/>
            <a:ext cx="5768386" cy="4117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0938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12" y="393046"/>
            <a:ext cx="4244788" cy="4914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556" y="1517557"/>
            <a:ext cx="4932550" cy="4932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9579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35" y="367551"/>
            <a:ext cx="4621308" cy="4621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368" y="1409979"/>
            <a:ext cx="5026679" cy="5026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5417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18" y="407894"/>
            <a:ext cx="5066553" cy="5066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104" y="2045446"/>
            <a:ext cx="5958299" cy="4409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9915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20" y="455799"/>
            <a:ext cx="4570879" cy="4220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402" y="2350945"/>
            <a:ext cx="5673539" cy="4033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2798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99" y="321609"/>
            <a:ext cx="5300314" cy="4344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729" y="2561104"/>
            <a:ext cx="5674659" cy="3780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6299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</TotalTime>
  <Words>6</Words>
  <Application>Microsoft Office PowerPoint</Application>
  <PresentationFormat>Широкоэкранный</PresentationFormat>
  <Paragraphs>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Century Gothic</vt:lpstr>
      <vt:lpstr>Wingdings 3</vt:lpstr>
      <vt:lpstr>Сектор</vt:lpstr>
      <vt:lpstr>Лето. Игры.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Составляем предложения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Лето. Игры.</dc:title>
  <dc:creator>Людмила</dc:creator>
  <cp:lastModifiedBy>Людмила</cp:lastModifiedBy>
  <cp:revision>3</cp:revision>
  <dcterms:created xsi:type="dcterms:W3CDTF">2017-05-23T18:32:21Z</dcterms:created>
  <dcterms:modified xsi:type="dcterms:W3CDTF">2017-05-23T19:03:36Z</dcterms:modified>
</cp:coreProperties>
</file>