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3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35" d="100"/>
          <a:sy n="35" d="100"/>
        </p:scale>
        <p:origin x="-110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11/15/2012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11/15/2012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11/15/2012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11/15/2012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11/15/2012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11/15/2012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11/15/2012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11/15/2012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11/15/2012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11/15/2012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11/15/2012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11/15/2012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618270"/>
          </a:xfrm>
          <a:solidFill>
            <a:schemeClr val="bg1"/>
          </a:solidFill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400" dirty="0" smtClean="0"/>
              <a:t>Тема: </a:t>
            </a:r>
            <a:r>
              <a:rPr lang="ru-RU" sz="4400" dirty="0" err="1" smtClean="0"/>
              <a:t>Дефистеп</a:t>
            </a:r>
            <a:r>
              <a:rPr lang="ru-RU" sz="4400" dirty="0" smtClean="0"/>
              <a:t> </a:t>
            </a:r>
            <a:r>
              <a:rPr lang="ru-RU" sz="4400" dirty="0" err="1" smtClean="0"/>
              <a:t>бижиир</a:t>
            </a:r>
            <a:r>
              <a:rPr lang="ru-RU" sz="4400" dirty="0" smtClean="0"/>
              <a:t> </a:t>
            </a:r>
            <a:r>
              <a:rPr lang="ru-RU" sz="4400" dirty="0" err="1" smtClean="0"/>
              <a:t>нарын</a:t>
            </a:r>
            <a:r>
              <a:rPr lang="ru-RU" sz="4400" dirty="0" smtClean="0"/>
              <a:t> </a:t>
            </a:r>
            <a:r>
              <a:rPr lang="ru-RU" sz="4400" dirty="0" smtClean="0"/>
              <a:t>с</a:t>
            </a:r>
            <a:r>
              <a:rPr lang="el-GR" sz="3200" dirty="0" smtClean="0"/>
              <a:t>θ</a:t>
            </a:r>
            <a:r>
              <a:rPr lang="ru-RU" sz="4400" dirty="0" smtClean="0"/>
              <a:t>стер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4800" dirty="0" smtClean="0"/>
          </a:p>
          <a:p>
            <a:pPr>
              <a:buNone/>
            </a:pPr>
            <a:r>
              <a:rPr lang="ru-RU" sz="4800" dirty="0" smtClean="0"/>
              <a:t>База </a:t>
            </a:r>
            <a:r>
              <a:rPr lang="ru-RU" sz="4800" dirty="0" smtClean="0"/>
              <a:t>-… , </a:t>
            </a:r>
            <a:r>
              <a:rPr lang="ru-RU" sz="4800" dirty="0" err="1" smtClean="0"/>
              <a:t>бо</a:t>
            </a:r>
            <a:r>
              <a:rPr lang="ru-RU" sz="4800" dirty="0" smtClean="0"/>
              <a:t> - … ,</a:t>
            </a:r>
            <a:r>
              <a:rPr lang="ru-RU" sz="4800" dirty="0" err="1" smtClean="0"/>
              <a:t>мойну</a:t>
            </a:r>
            <a:r>
              <a:rPr lang="ru-RU" sz="4800" dirty="0" smtClean="0"/>
              <a:t> - … , </a:t>
            </a:r>
            <a:r>
              <a:rPr lang="ru-RU" sz="4800" dirty="0" err="1" smtClean="0"/>
              <a:t>хой</a:t>
            </a:r>
            <a:r>
              <a:rPr lang="ru-RU" sz="4800" dirty="0" smtClean="0"/>
              <a:t> - … , </a:t>
            </a:r>
            <a:r>
              <a:rPr lang="ru-RU" sz="4800" dirty="0" err="1" smtClean="0"/>
              <a:t>соок</a:t>
            </a:r>
            <a:r>
              <a:rPr lang="ru-RU" sz="4800" dirty="0" smtClean="0"/>
              <a:t> - … , </a:t>
            </a:r>
            <a:r>
              <a:rPr lang="ru-RU" sz="4800" dirty="0" err="1" smtClean="0"/>
              <a:t>барган</a:t>
            </a:r>
            <a:r>
              <a:rPr lang="ru-RU" sz="4800" dirty="0" smtClean="0"/>
              <a:t> - … , </a:t>
            </a:r>
            <a:r>
              <a:rPr lang="ru-RU" sz="4800" dirty="0" err="1" smtClean="0"/>
              <a:t>аяк</a:t>
            </a:r>
            <a:r>
              <a:rPr lang="ru-RU" sz="4800" dirty="0" smtClean="0"/>
              <a:t> - … , </a:t>
            </a:r>
            <a:r>
              <a:rPr lang="ru-RU" sz="4800" dirty="0" err="1" smtClean="0"/>
              <a:t>изиг</a:t>
            </a:r>
            <a:r>
              <a:rPr lang="ru-RU" sz="4800" dirty="0" smtClean="0"/>
              <a:t> - … , </a:t>
            </a:r>
            <a:endParaRPr lang="ru-RU" sz="4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sz="6000" dirty="0" smtClean="0"/>
              <a:t>«</a:t>
            </a:r>
            <a:r>
              <a:rPr lang="ru-RU" sz="6000" dirty="0" err="1" smtClean="0"/>
              <a:t>Шын</a:t>
            </a:r>
            <a:r>
              <a:rPr lang="ru-RU" sz="6000" dirty="0" smtClean="0"/>
              <a:t> </a:t>
            </a:r>
            <a:r>
              <a:rPr lang="ru-RU" sz="6000" dirty="0" err="1" smtClean="0"/>
              <a:t>тып</a:t>
            </a:r>
            <a:r>
              <a:rPr lang="ru-RU" sz="6000" dirty="0" smtClean="0"/>
              <a:t>, </a:t>
            </a:r>
            <a:r>
              <a:rPr lang="ru-RU" sz="6000" dirty="0" err="1" smtClean="0"/>
              <a:t>бижи</a:t>
            </a:r>
            <a:r>
              <a:rPr lang="ru-RU" sz="6000" dirty="0" smtClean="0"/>
              <a:t>»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800" b="1" dirty="0" err="1" smtClean="0"/>
              <a:t>Ажык</a:t>
            </a:r>
            <a:r>
              <a:rPr lang="ru-RU" sz="4800" b="1" dirty="0" smtClean="0"/>
              <a:t> – </a:t>
            </a:r>
            <a:r>
              <a:rPr lang="ru-RU" sz="4800" b="1" dirty="0" err="1" smtClean="0"/>
              <a:t>байлак</a:t>
            </a:r>
            <a:r>
              <a:rPr lang="ru-RU" sz="4800" b="1" dirty="0" smtClean="0"/>
              <a:t> </a:t>
            </a:r>
            <a:r>
              <a:rPr lang="ru-RU" sz="4800" b="1" dirty="0" err="1" smtClean="0"/>
              <a:t>дилеп</a:t>
            </a:r>
            <a:r>
              <a:rPr lang="ru-RU" sz="4800" b="1" dirty="0" smtClean="0"/>
              <a:t>,</a:t>
            </a:r>
          </a:p>
          <a:p>
            <a:r>
              <a:rPr lang="ru-RU" sz="4800" b="1" dirty="0" smtClean="0"/>
              <a:t>ан – мен </a:t>
            </a:r>
            <a:r>
              <a:rPr lang="ru-RU" sz="4800" b="1" dirty="0" err="1" smtClean="0"/>
              <a:t>куштар</a:t>
            </a:r>
            <a:r>
              <a:rPr lang="ru-RU" sz="4800" b="1" dirty="0" smtClean="0"/>
              <a:t> к</a:t>
            </a:r>
            <a:r>
              <a:rPr lang="el-GR" sz="3600" b="1" dirty="0" smtClean="0"/>
              <a:t>θ</a:t>
            </a:r>
            <a:r>
              <a:rPr lang="ru-RU" sz="4800" b="1" dirty="0" err="1" smtClean="0"/>
              <a:t>руп</a:t>
            </a:r>
            <a:r>
              <a:rPr lang="ru-RU" sz="4800" b="1" dirty="0" smtClean="0"/>
              <a:t>,</a:t>
            </a:r>
          </a:p>
          <a:p>
            <a:r>
              <a:rPr lang="ru-RU" sz="4800" b="1" dirty="0" err="1" smtClean="0"/>
              <a:t>а</a:t>
            </a:r>
            <a:r>
              <a:rPr lang="ru-RU" sz="4800" b="1" dirty="0" err="1" smtClean="0"/>
              <a:t>ян</a:t>
            </a:r>
            <a:r>
              <a:rPr lang="ru-RU" sz="4800" b="1" dirty="0" smtClean="0"/>
              <a:t> – </a:t>
            </a:r>
            <a:r>
              <a:rPr lang="ru-RU" sz="4800" b="1" dirty="0" err="1" smtClean="0"/>
              <a:t>чорук</a:t>
            </a:r>
            <a:r>
              <a:rPr lang="ru-RU" sz="4800" b="1" dirty="0" smtClean="0"/>
              <a:t> </a:t>
            </a:r>
            <a:r>
              <a:rPr lang="ru-RU" sz="4800" b="1" dirty="0" err="1" smtClean="0"/>
              <a:t>кылып</a:t>
            </a:r>
            <a:r>
              <a:rPr lang="ru-RU" sz="4800" b="1" dirty="0" smtClean="0"/>
              <a:t> </a:t>
            </a:r>
          </a:p>
          <a:p>
            <a:r>
              <a:rPr lang="ru-RU" sz="4800" b="1" dirty="0" err="1" smtClean="0"/>
              <a:t>а</a:t>
            </a:r>
            <a:r>
              <a:rPr lang="ru-RU" sz="4800" b="1" dirty="0" err="1" smtClean="0"/>
              <a:t>жы</a:t>
            </a:r>
            <a:r>
              <a:rPr lang="ru-RU" sz="4800" b="1" dirty="0" smtClean="0"/>
              <a:t> – т</a:t>
            </a:r>
            <a:r>
              <a:rPr lang="el-GR" sz="3600" b="1" dirty="0" smtClean="0"/>
              <a:t>θ</a:t>
            </a:r>
            <a:r>
              <a:rPr lang="ru-RU" sz="4800" b="1" dirty="0" err="1" smtClean="0"/>
              <a:t>лдер</a:t>
            </a:r>
            <a:r>
              <a:rPr lang="ru-RU" sz="4800" b="1" dirty="0" smtClean="0"/>
              <a:t> </a:t>
            </a:r>
            <a:r>
              <a:rPr lang="ru-RU" sz="4800" b="1" dirty="0" err="1" smtClean="0"/>
              <a:t>х</a:t>
            </a:r>
            <a:r>
              <a:rPr lang="el-GR" sz="3600" b="1" dirty="0" smtClean="0"/>
              <a:t>θ</a:t>
            </a:r>
            <a:r>
              <a:rPr lang="ru-RU" sz="4800" b="1" dirty="0" err="1" smtClean="0"/>
              <a:t>глээн</a:t>
            </a:r>
            <a:endParaRPr lang="ru-RU" sz="4800" b="1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5400" dirty="0" smtClean="0"/>
              <a:t> </a:t>
            </a:r>
            <a:r>
              <a:rPr lang="ru-RU" sz="5400" dirty="0" err="1" smtClean="0"/>
              <a:t>Чурттап</a:t>
            </a:r>
            <a:r>
              <a:rPr lang="ru-RU" sz="5400" dirty="0" smtClean="0"/>
              <a:t> </a:t>
            </a:r>
            <a:r>
              <a:rPr lang="ru-RU" sz="5400" dirty="0" err="1" smtClean="0"/>
              <a:t>турар</a:t>
            </a:r>
            <a:r>
              <a:rPr lang="ru-RU" sz="5400" dirty="0" smtClean="0"/>
              <a:t> </a:t>
            </a:r>
            <a:r>
              <a:rPr lang="ru-RU" sz="5400" dirty="0" err="1" smtClean="0"/>
              <a:t>кожуунум</a:t>
            </a:r>
            <a:r>
              <a:rPr lang="ru-RU" sz="5400" dirty="0" smtClean="0"/>
              <a:t> … </a:t>
            </a:r>
            <a:r>
              <a:rPr lang="ru-RU" sz="5400" dirty="0" err="1" smtClean="0"/>
              <a:t>Чурттап</a:t>
            </a:r>
            <a:r>
              <a:rPr lang="ru-RU" sz="5400" dirty="0" smtClean="0"/>
              <a:t> </a:t>
            </a:r>
            <a:r>
              <a:rPr lang="ru-RU" sz="5400" dirty="0" err="1" smtClean="0"/>
              <a:t>турар</a:t>
            </a:r>
            <a:r>
              <a:rPr lang="ru-RU" sz="5400" dirty="0" smtClean="0"/>
              <a:t> </a:t>
            </a:r>
            <a:r>
              <a:rPr lang="ru-RU" sz="5400" dirty="0" err="1" smtClean="0"/>
              <a:t>хоорайым</a:t>
            </a:r>
            <a:r>
              <a:rPr lang="ru-RU" sz="5400" dirty="0" smtClean="0"/>
              <a:t> … </a:t>
            </a:r>
            <a:r>
              <a:rPr lang="ru-RU" sz="5400" dirty="0" err="1" smtClean="0"/>
              <a:t>Тыванын</a:t>
            </a:r>
            <a:r>
              <a:rPr lang="ru-RU" sz="5400" dirty="0" smtClean="0"/>
              <a:t> кол </a:t>
            </a:r>
            <a:r>
              <a:rPr lang="ru-RU" sz="5400" dirty="0" err="1" smtClean="0"/>
              <a:t>хеми</a:t>
            </a:r>
            <a:r>
              <a:rPr lang="ru-RU" sz="5400" dirty="0" smtClean="0"/>
              <a:t> … </a:t>
            </a:r>
            <a:endParaRPr lang="ru-RU" sz="54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6000" dirty="0" smtClean="0"/>
              <a:t>«</a:t>
            </a:r>
            <a:r>
              <a:rPr lang="ru-RU" sz="6000" dirty="0" err="1" smtClean="0"/>
              <a:t>Чедир</a:t>
            </a:r>
            <a:r>
              <a:rPr lang="ru-RU" sz="6000" dirty="0" smtClean="0"/>
              <a:t> </a:t>
            </a:r>
            <a:r>
              <a:rPr lang="ru-RU" sz="6000" dirty="0" err="1" smtClean="0"/>
              <a:t>бижи</a:t>
            </a:r>
            <a:r>
              <a:rPr lang="ru-RU" sz="6000" dirty="0" smtClean="0"/>
              <a:t>»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276973f58ec3c036ee1e59b134dcdd46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0400" y="679450"/>
            <a:ext cx="7823200" cy="5499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4800" dirty="0" smtClean="0"/>
          </a:p>
          <a:p>
            <a:pPr algn="ctr">
              <a:buNone/>
            </a:pPr>
            <a:r>
              <a:rPr lang="ru-RU" sz="4800" b="1" dirty="0" err="1" smtClean="0"/>
              <a:t>Мергежилге</a:t>
            </a:r>
            <a:r>
              <a:rPr lang="ru-RU" sz="4800" b="1" dirty="0" smtClean="0"/>
              <a:t> 143. </a:t>
            </a:r>
          </a:p>
          <a:p>
            <a:pPr algn="ctr">
              <a:buNone/>
            </a:pPr>
            <a:r>
              <a:rPr lang="ru-RU" sz="4800" b="1" dirty="0" err="1" smtClean="0"/>
              <a:t>Дурум</a:t>
            </a:r>
            <a:r>
              <a:rPr lang="ru-RU" sz="4800" b="1" dirty="0" smtClean="0"/>
              <a:t> </a:t>
            </a:r>
            <a:r>
              <a:rPr lang="ru-RU" sz="4800" b="1" dirty="0" err="1" smtClean="0"/>
              <a:t>арын</a:t>
            </a:r>
            <a:r>
              <a:rPr lang="ru-RU" sz="4800" b="1" dirty="0" smtClean="0"/>
              <a:t> 50.</a:t>
            </a:r>
            <a:endParaRPr lang="ru-RU" sz="4800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5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6000" dirty="0" err="1" smtClean="0"/>
              <a:t>Онаалга</a:t>
            </a:r>
            <a:r>
              <a:rPr lang="ru-RU" sz="6000" dirty="0" smtClean="0"/>
              <a:t> 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32</TotalTime>
  <Words>95</Words>
  <PresentationFormat>Экран (4:3)</PresentationFormat>
  <Paragraphs>14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Открытая</vt:lpstr>
      <vt:lpstr>Тема: Дефистеп бижиир нарын сθстер</vt:lpstr>
      <vt:lpstr>«Шын тып, бижи»</vt:lpstr>
      <vt:lpstr>Слайд 3</vt:lpstr>
      <vt:lpstr>«Чедир бижи»</vt:lpstr>
      <vt:lpstr>Слайд 5</vt:lpstr>
      <vt:lpstr>Онаалга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Дефистеп бижиир нарын состер</dc:title>
  <cp:lastModifiedBy>User</cp:lastModifiedBy>
  <cp:revision>5</cp:revision>
  <dcterms:modified xsi:type="dcterms:W3CDTF">2012-11-15T03:40:52Z</dcterms:modified>
</cp:coreProperties>
</file>