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8" r:id="rId3"/>
    <p:sldId id="264" r:id="rId4"/>
    <p:sldId id="265" r:id="rId5"/>
    <p:sldId id="260" r:id="rId6"/>
    <p:sldId id="257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97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B40E34-A611-48A0-9874-4DD946567C37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ABB01A-FEF9-4E59-9331-6873BCEB6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462E8-B342-459D-83BD-FD5CD9B0D09F}" type="datetime1">
              <a:rPr lang="ru-RU" smtClean="0"/>
              <a:pPr/>
              <a:t>24.09.2017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2EB3DC0-49DA-479E-A62E-7FB89B87DF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7FA8B-2BD8-48BE-A6FF-4D0F996B634F}" type="datetime1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B3DC0-49DA-479E-A62E-7FB89B87DF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415BA-3916-438A-B210-0A7E6BAF2EEA}" type="datetime1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B3DC0-49DA-479E-A62E-7FB89B87DF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04598-0668-4677-8A96-89CE6710F676}" type="datetime1">
              <a:rPr lang="ru-RU" smtClean="0"/>
              <a:pPr/>
              <a:t>24.09.2017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2EB3DC0-49DA-479E-A62E-7FB89B87DF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25D15-3578-43EA-8FFE-6A63610A031B}" type="datetime1">
              <a:rPr lang="ru-RU" smtClean="0"/>
              <a:pPr/>
              <a:t>24.09.2017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B3DC0-49DA-479E-A62E-7FB89B87DF1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ll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E5233-D79E-4B7B-90E2-5DEC96F29EFA}" type="datetime1">
              <a:rPr lang="ru-RU" smtClean="0"/>
              <a:pPr/>
              <a:t>24.09.2017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B3DC0-49DA-479E-A62E-7FB89B87DF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AB561-4C38-4B69-8091-F2AC7FFC5C27}" type="datetime1">
              <a:rPr lang="ru-RU" smtClean="0"/>
              <a:pPr/>
              <a:t>24.09.2017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32EB3DC0-49DA-479E-A62E-7FB89B87DF1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slow">
    <p:pull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79DA9-5256-4023-932A-B76EFB20775B}" type="datetime1">
              <a:rPr lang="ru-RU" smtClean="0"/>
              <a:pPr/>
              <a:t>24.09.2017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B3DC0-49DA-479E-A62E-7FB89B87DF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28232-906A-4590-BE32-D47041E25FDC}" type="datetime1">
              <a:rPr lang="ru-RU" smtClean="0"/>
              <a:pPr/>
              <a:t>24.09.2017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B3DC0-49DA-479E-A62E-7FB89B87DF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FB359-3B00-44EA-A321-DE8841C5ACAB}" type="datetime1">
              <a:rPr lang="ru-RU" smtClean="0"/>
              <a:pPr/>
              <a:t>24.09.2017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B3DC0-49DA-479E-A62E-7FB89B87DF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3B19A-103A-4FAE-A478-AFBAFDF9AA9C}" type="datetime1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B3DC0-49DA-479E-A62E-7FB89B87DF1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>
    <p:pull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1DA5CDC-4766-436D-986D-5F007A2A9064}" type="datetime1">
              <a:rPr lang="ru-RU" smtClean="0"/>
              <a:pPr/>
              <a:t>24.09.2017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2EB3DC0-49DA-479E-A62E-7FB89B87DF1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pull dir="rd"/>
  </p:transition>
  <p:hf hdr="0" ftr="0" dt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620689"/>
            <a:ext cx="8062664" cy="2160239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/>
              <a:t>А.С.Пушкин</a:t>
            </a:r>
            <a:br>
              <a:rPr lang="ru-RU" sz="6000" dirty="0" smtClean="0"/>
            </a:br>
            <a:r>
              <a:rPr lang="ru-RU" sz="6000" dirty="0" smtClean="0"/>
              <a:t>Песнь о вещем </a:t>
            </a:r>
            <a:r>
              <a:rPr lang="ru-RU" sz="6000" dirty="0" smtClean="0"/>
              <a:t>Олеге</a:t>
            </a:r>
            <a:br>
              <a:rPr lang="ru-RU" sz="6000" dirty="0" smtClean="0"/>
            </a:b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3645024"/>
            <a:ext cx="8458200" cy="1712802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Презентация к уроку литературы в 7 классе.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Выполнила учитель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русского языка и литературы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Хабибуллина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Фарида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Салимжановна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B3DC0-49DA-479E-A62E-7FB89B87DF19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600" b="1" dirty="0" smtClean="0"/>
              <a:t>Древние культурные и политические центры восточных славян</a:t>
            </a:r>
            <a:endParaRPr lang="ru-RU" sz="1600" b="1" dirty="0"/>
          </a:p>
        </p:txBody>
      </p:sp>
      <p:pic>
        <p:nvPicPr>
          <p:cNvPr id="2050" name="Picture 2" descr="D:\Литература\Литература Открытые уроки\вещий олег\карт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contrast="10000"/>
          </a:blip>
          <a:stretch>
            <a:fillRect/>
          </a:stretch>
        </p:blipFill>
        <p:spPr bwMode="auto">
          <a:xfrm>
            <a:off x="2483768" y="1412776"/>
            <a:ext cx="4243569" cy="47551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B3DC0-49DA-479E-A62E-7FB89B87DF19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84168" y="1124744"/>
            <a:ext cx="2880320" cy="3384376"/>
          </a:xfrm>
        </p:spPr>
        <p:txBody>
          <a:bodyPr>
            <a:normAutofit/>
          </a:bodyPr>
          <a:lstStyle/>
          <a:p>
            <a:r>
              <a:rPr lang="ru-RU" sz="1600" b="1" dirty="0" smtClean="0"/>
              <a:t>С дружиной своей, в цареградской броне </a:t>
            </a:r>
            <a:br>
              <a:rPr lang="ru-RU" sz="1600" b="1" dirty="0" smtClean="0"/>
            </a:br>
            <a:r>
              <a:rPr lang="ru-RU" sz="1600" b="1" dirty="0" smtClean="0"/>
              <a:t>Князь по полю едет на верном коне</a:t>
            </a:r>
            <a:br>
              <a:rPr lang="ru-RU" sz="1600" b="1" dirty="0" smtClean="0"/>
            </a:br>
            <a:r>
              <a:rPr lang="ru-RU" sz="1600" b="1" dirty="0" smtClean="0"/>
              <a:t>Из темного леса навстречу ему</a:t>
            </a:r>
            <a:br>
              <a:rPr lang="ru-RU" sz="1600" b="1" dirty="0" smtClean="0"/>
            </a:br>
            <a:r>
              <a:rPr lang="ru-RU" sz="1600" b="1" dirty="0" smtClean="0"/>
              <a:t>Идет вдохновенный кудесник…</a:t>
            </a:r>
            <a:endParaRPr lang="ru-RU" sz="1600" b="1" dirty="0"/>
          </a:p>
        </p:txBody>
      </p:sp>
      <p:pic>
        <p:nvPicPr>
          <p:cNvPr id="5122" name="Picture 2" descr="D:\Литература\Литература Открытые уроки\вещий олег\т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11560" y="1412776"/>
            <a:ext cx="4876800" cy="3456432"/>
          </a:xfrm>
          <a:prstGeom prst="rect">
            <a:avLst/>
          </a:prstGeom>
          <a:noFill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B3DC0-49DA-479E-A62E-7FB89B87DF19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36096" y="1556792"/>
            <a:ext cx="3528392" cy="3456384"/>
          </a:xfrm>
        </p:spPr>
        <p:txBody>
          <a:bodyPr>
            <a:normAutofit fontScale="90000"/>
          </a:bodyPr>
          <a:lstStyle/>
          <a:p>
            <a:r>
              <a:rPr lang="ru-RU" sz="1600" b="1" dirty="0" smtClean="0"/>
              <a:t>«Прощай, мой товарищ, мой верный слуга,</a:t>
            </a:r>
            <a:br>
              <a:rPr lang="ru-RU" sz="1600" b="1" dirty="0" smtClean="0"/>
            </a:br>
            <a:r>
              <a:rPr lang="ru-RU" sz="1600" b="1" dirty="0" smtClean="0"/>
              <a:t>Расстаться настало нам время:</a:t>
            </a:r>
            <a:br>
              <a:rPr lang="ru-RU" sz="1600" b="1" dirty="0" smtClean="0"/>
            </a:br>
            <a:r>
              <a:rPr lang="ru-RU" sz="1600" b="1" dirty="0" smtClean="0"/>
              <a:t>Теперь отдыхай! Уж не ступит нога</a:t>
            </a:r>
            <a:br>
              <a:rPr lang="ru-RU" sz="1600" b="1" dirty="0" smtClean="0"/>
            </a:br>
            <a:r>
              <a:rPr lang="ru-RU" sz="1600" b="1" dirty="0" smtClean="0"/>
              <a:t>В твое позлащенное стремя.</a:t>
            </a:r>
            <a:br>
              <a:rPr lang="ru-RU" sz="1600" b="1" dirty="0" smtClean="0"/>
            </a:br>
            <a:r>
              <a:rPr lang="ru-RU" sz="1600" b="1" dirty="0" smtClean="0"/>
              <a:t>Прощай, утешайся – да помни меня.</a:t>
            </a:r>
            <a:br>
              <a:rPr lang="ru-RU" sz="1600" b="1" dirty="0" smtClean="0"/>
            </a:br>
            <a:r>
              <a:rPr lang="ru-RU" sz="1600" b="1" dirty="0" smtClean="0"/>
              <a:t>Вы, отроки – </a:t>
            </a:r>
            <a:r>
              <a:rPr lang="ru-RU" sz="1600" b="1" dirty="0" err="1" smtClean="0"/>
              <a:t>други</a:t>
            </a:r>
            <a:r>
              <a:rPr lang="ru-RU" sz="1600" b="1" dirty="0" smtClean="0"/>
              <a:t>, возьмите коня!</a:t>
            </a:r>
            <a:br>
              <a:rPr lang="ru-RU" sz="1600" b="1" dirty="0" smtClean="0"/>
            </a:b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 smtClean="0"/>
              <a:t>Покройте попоной, мохнатым ковром;</a:t>
            </a:r>
            <a:br>
              <a:rPr lang="ru-RU" sz="1600" b="1" dirty="0" smtClean="0"/>
            </a:br>
            <a:r>
              <a:rPr lang="ru-RU" sz="1600" b="1" dirty="0" smtClean="0"/>
              <a:t>В мой луг под уздцы отведите;</a:t>
            </a:r>
            <a:br>
              <a:rPr lang="ru-RU" sz="1600" b="1" dirty="0" smtClean="0"/>
            </a:br>
            <a:r>
              <a:rPr lang="ru-RU" sz="1600" b="1" dirty="0" smtClean="0"/>
              <a:t>Купайте, кормите отборным зерном;</a:t>
            </a:r>
            <a:br>
              <a:rPr lang="ru-RU" sz="1600" b="1" dirty="0" smtClean="0"/>
            </a:br>
            <a:r>
              <a:rPr lang="ru-RU" sz="1600" b="1" dirty="0" smtClean="0"/>
              <a:t>Водой ключевою поите».</a:t>
            </a: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/>
          </a:p>
        </p:txBody>
      </p:sp>
      <p:pic>
        <p:nvPicPr>
          <p:cNvPr id="3074" name="Picture 2" descr="D:\Литература\Литература Открытые уроки\вещий олег\л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23528" y="1556792"/>
            <a:ext cx="4876800" cy="3456432"/>
          </a:xfrm>
          <a:prstGeom prst="rect">
            <a:avLst/>
          </a:prstGeom>
          <a:noFill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B3DC0-49DA-479E-A62E-7FB89B87DF19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20072" y="1412776"/>
            <a:ext cx="3771528" cy="3456384"/>
          </a:xfrm>
        </p:spPr>
        <p:txBody>
          <a:bodyPr>
            <a:normAutofit/>
          </a:bodyPr>
          <a:lstStyle/>
          <a:p>
            <a:r>
              <a:rPr lang="ru-RU" sz="1600" b="1" dirty="0" smtClean="0"/>
              <a:t>Князь тихо на череп коня наступил</a:t>
            </a:r>
            <a:br>
              <a:rPr lang="ru-RU" sz="1600" b="1" dirty="0" smtClean="0"/>
            </a:br>
            <a:r>
              <a:rPr lang="ru-RU" sz="1600" b="1" dirty="0" smtClean="0"/>
              <a:t>И молвил: «Спи, друг одинокий!</a:t>
            </a:r>
            <a:br>
              <a:rPr lang="ru-RU" sz="1600" b="1" dirty="0" smtClean="0"/>
            </a:br>
            <a:r>
              <a:rPr lang="ru-RU" sz="1600" b="1" dirty="0" smtClean="0"/>
              <a:t>Твой старый хозяин тебя пережил:</a:t>
            </a:r>
            <a:br>
              <a:rPr lang="ru-RU" sz="1600" b="1" dirty="0" smtClean="0"/>
            </a:br>
            <a:r>
              <a:rPr lang="ru-RU" sz="1600" b="1" dirty="0" smtClean="0"/>
              <a:t>На тризне, уже недалекой,</a:t>
            </a:r>
            <a:br>
              <a:rPr lang="ru-RU" sz="1600" b="1" dirty="0" smtClean="0"/>
            </a:br>
            <a:r>
              <a:rPr lang="ru-RU" sz="1600" b="1" dirty="0" smtClean="0"/>
              <a:t>Не ты под секирой ковыль обагришь</a:t>
            </a:r>
            <a:br>
              <a:rPr lang="ru-RU" sz="1600" b="1" dirty="0" smtClean="0"/>
            </a:br>
            <a:r>
              <a:rPr lang="ru-RU" sz="1600" b="1" dirty="0" smtClean="0"/>
              <a:t>И жаркою кровью мой прах напоишь!»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pic>
        <p:nvPicPr>
          <p:cNvPr id="4098" name="Picture 2" descr="D:\Литература\Литература Открытые уроки\вещий олег\о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79512" y="1412776"/>
            <a:ext cx="4876800" cy="3456432"/>
          </a:xfrm>
          <a:prstGeom prst="rect">
            <a:avLst/>
          </a:prstGeom>
          <a:noFill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B3DC0-49DA-479E-A62E-7FB89B87DF19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64088" y="1700808"/>
            <a:ext cx="3627512" cy="3456384"/>
          </a:xfrm>
        </p:spPr>
        <p:txBody>
          <a:bodyPr>
            <a:normAutofit/>
          </a:bodyPr>
          <a:lstStyle/>
          <a:p>
            <a:r>
              <a:rPr lang="ru-RU" sz="1600" b="1" dirty="0" smtClean="0"/>
              <a:t>Ковши круговые, </a:t>
            </a:r>
            <a:r>
              <a:rPr lang="ru-RU" sz="1600" b="1" dirty="0" err="1" smtClean="0"/>
              <a:t>запенясь</a:t>
            </a:r>
            <a:r>
              <a:rPr lang="ru-RU" sz="1600" b="1" dirty="0" smtClean="0"/>
              <a:t>, шипят</a:t>
            </a:r>
            <a:br>
              <a:rPr lang="ru-RU" sz="1600" b="1" dirty="0" smtClean="0"/>
            </a:br>
            <a:r>
              <a:rPr lang="ru-RU" sz="1600" b="1" dirty="0" smtClean="0"/>
              <a:t>На тризне плачевной Олега;</a:t>
            </a:r>
            <a:br>
              <a:rPr lang="ru-RU" sz="1600" b="1" dirty="0" smtClean="0"/>
            </a:br>
            <a:r>
              <a:rPr lang="ru-RU" sz="1600" b="1" dirty="0" smtClean="0"/>
              <a:t>Князь Игорь и Ольга на холме сидят;</a:t>
            </a:r>
            <a:br>
              <a:rPr lang="ru-RU" sz="1600" b="1" dirty="0" smtClean="0"/>
            </a:br>
            <a:r>
              <a:rPr lang="ru-RU" sz="1600" b="1" dirty="0" smtClean="0"/>
              <a:t>Дружина пирует у брега;</a:t>
            </a:r>
            <a:br>
              <a:rPr lang="ru-RU" sz="1600" b="1" dirty="0" smtClean="0"/>
            </a:br>
            <a:r>
              <a:rPr lang="ru-RU" sz="1600" b="1" dirty="0" smtClean="0"/>
              <a:t>Бойцы поминают минувшие дни</a:t>
            </a:r>
            <a:br>
              <a:rPr lang="ru-RU" sz="1600" b="1" dirty="0" smtClean="0"/>
            </a:br>
            <a:r>
              <a:rPr lang="ru-RU" sz="1600" b="1" dirty="0" smtClean="0"/>
              <a:t>И битвы, где вместе рубились они.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pic>
        <p:nvPicPr>
          <p:cNvPr id="1026" name="Picture 2" descr="D:\Литература\Литература Открытые уроки\вещий олег\д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23528" y="1700808"/>
            <a:ext cx="4876800" cy="3456432"/>
          </a:xfrm>
          <a:prstGeom prst="rect">
            <a:avLst/>
          </a:prstGeom>
          <a:noFill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B3DC0-49DA-479E-A62E-7FB89B87DF19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49</TotalTime>
  <Words>61</Words>
  <Application>Microsoft Office PowerPoint</Application>
  <PresentationFormat>Экран (4:3)</PresentationFormat>
  <Paragraphs>15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Трек</vt:lpstr>
      <vt:lpstr>А.С.Пушкин Песнь о вещем Олеге </vt:lpstr>
      <vt:lpstr>Древние культурные и политические центры восточных славян</vt:lpstr>
      <vt:lpstr>С дружиной своей, в цареградской броне  Князь по полю едет на верном коне Из темного леса навстречу ему Идет вдохновенный кудесник…</vt:lpstr>
      <vt:lpstr>«Прощай, мой товарищ, мой верный слуга, Расстаться настало нам время: Теперь отдыхай! Уж не ступит нога В твое позлащенное стремя. Прощай, утешайся – да помни меня. Вы, отроки – други, возьмите коня!  Покройте попоной, мохнатым ковром; В мой луг под уздцы отведите; Купайте, кормите отборным зерном; Водой ключевою поите». </vt:lpstr>
      <vt:lpstr>Князь тихо на череп коня наступил И молвил: «Спи, друг одинокий! Твой старый хозяин тебя пережил: На тризне, уже недалекой, Не ты под секирой ковыль обагришь И жаркою кровью мой прах напоишь!» </vt:lpstr>
      <vt:lpstr>Ковши круговые, запенясь, шипят На тризне плачевной Олега; Князь Игорь и Ольга на холме сидят; Дружина пирует у брега; Бойцы поминают минувшие дни И битвы, где вместе рубились они. 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Песнь о вещем Олеге</dc:title>
  <dc:creator>Фарида</dc:creator>
  <cp:lastModifiedBy>Фарида</cp:lastModifiedBy>
  <cp:revision>12</cp:revision>
  <dcterms:created xsi:type="dcterms:W3CDTF">2010-09-22T18:45:09Z</dcterms:created>
  <dcterms:modified xsi:type="dcterms:W3CDTF">2017-09-24T20:43:05Z</dcterms:modified>
</cp:coreProperties>
</file>