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igrant.ru/wp-content/uploads/2015/05/Smolens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844274"/>
            <a:ext cx="4524375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52328" y="908720"/>
            <a:ext cx="58393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Игра «Поле чудес»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5271" y="2967335"/>
            <a:ext cx="705347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80-летию образования</a:t>
            </a:r>
          </a:p>
          <a:p>
            <a:pPr algn="ctr"/>
            <a:r>
              <a:rPr lang="ru-RU" sz="5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Смоленской области</a:t>
            </a:r>
          </a:p>
          <a:p>
            <a:pPr algn="ctr"/>
            <a:r>
              <a:rPr lang="ru-RU" sz="5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посвящается</a:t>
            </a:r>
            <a:endParaRPr lang="ru-RU" sz="5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44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270125"/>
              </p:ext>
            </p:extLst>
          </p:nvPr>
        </p:nvGraphicFramePr>
        <p:xfrm>
          <a:off x="899592" y="1397000"/>
          <a:ext cx="741682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7103"/>
                <a:gridCol w="927103"/>
                <a:gridCol w="927103"/>
                <a:gridCol w="927103"/>
                <a:gridCol w="927103"/>
                <a:gridCol w="927103"/>
                <a:gridCol w="927103"/>
                <a:gridCol w="927103"/>
              </a:tblGrid>
              <a:tr h="213764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7200" baseline="0" dirty="0" smtClean="0"/>
                        <a:t>     </a:t>
                      </a:r>
                      <a:endParaRPr lang="ru-RU" sz="7200" dirty="0" smtClean="0"/>
                    </a:p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74901" y="2396787"/>
            <a:ext cx="7241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В  Е  С  Е  Л  У   Х  А</a:t>
            </a:r>
            <a:endParaRPr lang="ru-RU" sz="7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38761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67969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11032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629200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543600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486663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02016" y="1412776"/>
            <a:ext cx="914400" cy="3168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720455" y="407546"/>
            <a:ext cx="1611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ТУР 1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03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60390"/>
              </p:ext>
            </p:extLst>
          </p:nvPr>
        </p:nvGraphicFramePr>
        <p:xfrm>
          <a:off x="1115620" y="1700807"/>
          <a:ext cx="7200800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</a:tblGrid>
              <a:tr h="224266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2132856"/>
            <a:ext cx="71545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С Е МЛ Ё В С К О Е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37183"/>
            <a:ext cx="720080" cy="2771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738609"/>
            <a:ext cx="720080" cy="27705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25857" y="1738608"/>
            <a:ext cx="720080" cy="2770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45937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66017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92877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8475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8555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78635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619528" y="1737184"/>
            <a:ext cx="720080" cy="2771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28161" y="404664"/>
            <a:ext cx="1611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ТУР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98118"/>
              </p:ext>
            </p:extLst>
          </p:nvPr>
        </p:nvGraphicFramePr>
        <p:xfrm>
          <a:off x="683568" y="1844824"/>
          <a:ext cx="7779952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2494"/>
                <a:gridCol w="972494"/>
                <a:gridCol w="972494"/>
                <a:gridCol w="972494"/>
                <a:gridCol w="972494"/>
                <a:gridCol w="972494"/>
                <a:gridCol w="972494"/>
                <a:gridCol w="972494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2636912"/>
            <a:ext cx="7906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 Г  Н   Ё  З  Д   О  В  О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44824"/>
            <a:ext cx="9361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861729"/>
            <a:ext cx="106248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0800" y="1861729"/>
            <a:ext cx="989829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00630" y="1861729"/>
            <a:ext cx="9361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9278" y="1861729"/>
            <a:ext cx="1002841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844824"/>
            <a:ext cx="9361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844824"/>
            <a:ext cx="9361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27412" y="1861729"/>
            <a:ext cx="93610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39167" y="617921"/>
            <a:ext cx="1611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ТУР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9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628140"/>
              </p:ext>
            </p:extLst>
          </p:nvPr>
        </p:nvGraphicFramePr>
        <p:xfrm>
          <a:off x="827584" y="1844824"/>
          <a:ext cx="7560840" cy="3108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/>
                <a:gridCol w="1080120"/>
                <a:gridCol w="1080120"/>
                <a:gridCol w="1080120"/>
                <a:gridCol w="1080120"/>
                <a:gridCol w="1080120"/>
                <a:gridCol w="1080120"/>
              </a:tblGrid>
              <a:tr h="302433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2748331"/>
            <a:ext cx="74094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 С   У   В  О   Р   О  В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4658" y="1800323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31457" y="1800323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97723" y="1814736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7843" y="1814736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57963" y="1814736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1814736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08304" y="1814736"/>
            <a:ext cx="108012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21423" y="692695"/>
            <a:ext cx="1611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ТУР 4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152393"/>
              </p:ext>
            </p:extLst>
          </p:nvPr>
        </p:nvGraphicFramePr>
        <p:xfrm>
          <a:off x="1659504" y="2348880"/>
          <a:ext cx="598416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6040"/>
                <a:gridCol w="1496040"/>
                <a:gridCol w="1496040"/>
                <a:gridCol w="149604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40632" y="2564904"/>
            <a:ext cx="5352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Л     У     Г     И</a:t>
            </a:r>
            <a:endParaRPr lang="ru-RU" sz="7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92269" y="2303424"/>
            <a:ext cx="1510921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1348" y="2303424"/>
            <a:ext cx="1510921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70427" y="2303424"/>
            <a:ext cx="1510921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59506" y="2303424"/>
            <a:ext cx="1510921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25277" y="836712"/>
            <a:ext cx="1611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accent1">
                    <a:lumMod val="75000"/>
                  </a:schemeClr>
                </a:solidFill>
              </a:rPr>
              <a:t>ТУР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5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603848"/>
            <a:ext cx="2180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ФИНАЛ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007"/>
              </p:ext>
            </p:extLst>
          </p:nvPr>
        </p:nvGraphicFramePr>
        <p:xfrm>
          <a:off x="611564" y="2276872"/>
          <a:ext cx="7848863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3533"/>
                <a:gridCol w="713533"/>
                <a:gridCol w="713533"/>
                <a:gridCol w="713533"/>
                <a:gridCol w="713533"/>
                <a:gridCol w="713533"/>
                <a:gridCol w="713533"/>
                <a:gridCol w="713533"/>
                <a:gridCol w="713533"/>
                <a:gridCol w="713533"/>
                <a:gridCol w="71353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9031" y="2993176"/>
            <a:ext cx="771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Д Е М И Д  О В  С К  И Й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8806"/>
            <a:ext cx="806511" cy="2543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18071" y="2270691"/>
            <a:ext cx="561641" cy="2581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2302484"/>
            <a:ext cx="807085" cy="2520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86797" y="2302484"/>
            <a:ext cx="684363" cy="2520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88904" y="2302483"/>
            <a:ext cx="751097" cy="2520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40001" y="2302484"/>
            <a:ext cx="684363" cy="25202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42108" y="2278806"/>
            <a:ext cx="684363" cy="25731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34542" y="2270691"/>
            <a:ext cx="733998" cy="2581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368540" y="2240866"/>
            <a:ext cx="684363" cy="2581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52903" y="2246443"/>
            <a:ext cx="684363" cy="2605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773046" y="2240867"/>
            <a:ext cx="684363" cy="2581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3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72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</dc:creator>
  <cp:lastModifiedBy>WWW</cp:lastModifiedBy>
  <cp:revision>31</cp:revision>
  <dcterms:created xsi:type="dcterms:W3CDTF">2017-09-21T18:34:55Z</dcterms:created>
  <dcterms:modified xsi:type="dcterms:W3CDTF">2017-09-25T20:20:39Z</dcterms:modified>
</cp:coreProperties>
</file>