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9"/>
  </p:notesMasterIdLst>
  <p:handoutMasterIdLst>
    <p:handoutMasterId r:id="rId10"/>
  </p:handoutMasterIdLst>
  <p:sldIdLst>
    <p:sldId id="310" r:id="rId2"/>
    <p:sldId id="264" r:id="rId3"/>
    <p:sldId id="283" r:id="rId4"/>
    <p:sldId id="290" r:id="rId5"/>
    <p:sldId id="291" r:id="rId6"/>
    <p:sldId id="296" r:id="rId7"/>
    <p:sldId id="311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66A54-78A8-4351-924F-291856A7C357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4E449-225B-4927-9A3E-C6824A645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91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B0E3B-A360-4D68-865A-316C449E9246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1F7A6-E24B-47B0-B26B-9BF541B0F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1F7A6-E24B-47B0-B26B-9BF541B0FE9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3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A7D03CDE-1C04-4858-9C19-9E0D7F3F4D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34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92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422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94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4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014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99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5B680-0E82-4C5F-BAE0-203DB5EE0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6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A988E-9923-4892-A5CF-C4B4634CC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3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AC854-E48C-42CE-A1F3-AE010242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2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88">
        <p:split orient="vert"/>
      </p:transition>
    </mc:Choice>
    <mc:Fallback>
      <p:transition spd="slow" advTm="8088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79FC-61F0-4F8B-BF4F-C620F497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1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88">
        <p:split orient="vert"/>
      </p:transition>
    </mc:Choice>
    <mc:Fallback>
      <p:transition spd="slow" advTm="8088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E9EB2-65BE-4EDC-9B8A-11F21F8B0E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47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F36C21-A4CE-4B55-96D9-ABC35B9890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72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140EC4-3CAC-4C9F-8C98-4B0B2C36E4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66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B3C36-4C12-45FC-93E5-D6709B83C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4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385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80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FB3DE-2DBB-429D-BD1E-FA7216C13D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98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553E9-2DD1-4408-9331-CF5ED7272F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8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2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2004_%D0%B3%D0%BE%D0%B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691680"/>
            <a:ext cx="8229600" cy="9008365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/>
            </a:r>
            <a:br>
              <a:rPr lang="ru-RU" sz="8000" dirty="0" smtClean="0">
                <a:solidFill>
                  <a:srgbClr val="FFFF00"/>
                </a:solidFill>
              </a:rPr>
            </a:br>
            <a:endParaRPr lang="ru-RU" sz="8000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24897"/>
            <a:ext cx="6839172" cy="5386983"/>
          </a:xfrm>
        </p:spPr>
      </p:pic>
      <p:sp>
        <p:nvSpPr>
          <p:cNvPr id="5" name="TextBox 4"/>
          <p:cNvSpPr txBox="1"/>
          <p:nvPr/>
        </p:nvSpPr>
        <p:spPr>
          <a:xfrm>
            <a:off x="6012160" y="5373216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Выполнила:Цыбикжапова</a:t>
            </a:r>
            <a:r>
              <a:rPr lang="ru-RU" sz="1400" dirty="0" smtClean="0"/>
              <a:t> Е.Б.</a:t>
            </a:r>
          </a:p>
          <a:p>
            <a:r>
              <a:rPr lang="ru-RU" sz="1400" dirty="0" smtClean="0"/>
              <a:t>Воспитатель МАДОУ № 64 </a:t>
            </a:r>
            <a:r>
              <a:rPr lang="ru-RU" sz="1400" dirty="0" err="1" smtClean="0"/>
              <a:t>г.Улан</a:t>
            </a:r>
            <a:r>
              <a:rPr lang="ru-RU" sz="1400" dirty="0" smtClean="0"/>
              <a:t>-Удэ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601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38610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980729"/>
            <a:ext cx="6931993" cy="495440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>
                <a:solidFill>
                  <a:srgbClr val="222222"/>
                </a:solidFill>
                <a:latin typeface="Arial" panose="020B0604020202020204" pitchFamily="34" charset="0"/>
              </a:rPr>
              <a:t>«День воспитателя и всех дошкольных работников»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был учреждён по инициативе ряда общероссийских педагогических изданий (газет «Детский сад со всех сторон», «Дошкольное образование», журнала «Обруч») 27 сентября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2004 год"/>
              </a:rPr>
              <a:t>2004 года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. Его поддержали авторы большинства основных дошкольных программ, педагоги детских садов и многие родители.</a:t>
            </a:r>
          </a:p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Идея этого праздника — помочь обществу обратить больше внимания на детский сад и на дошкольное детство в целом.</a:t>
            </a:r>
          </a:p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Праздник возник как общественный, народный, самодеятельный. Но вскоре праздник 27 сентября отмечался во всех регионах Российской Федерации. И теперь празднование «Дня воспитателя и всех дошкольных работников» проходит и на официальном уровне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 advTm="7044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5976" y="3717032"/>
            <a:ext cx="4248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С Днем воспитателя вас поздравляем,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Послушных деток вам желаем.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Еще здоровья и терпения,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Успеха, счастья, вдохновения.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Работа ваша так сложна,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Но всем родителям нужна.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endParaRPr lang="ru-RU" sz="2000" b="1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02725"/>
            <a:ext cx="4829994" cy="3214307"/>
          </a:xfrm>
          <a:prstGeom prst="rect">
            <a:avLst/>
          </a:prstGeom>
        </p:spPr>
      </p:pic>
    </p:spTree>
  </p:cSld>
  <p:clrMapOvr>
    <a:masterClrMapping/>
  </p:clrMapOvr>
  <p:transition spd="slow" advTm="71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3968" y="2276872"/>
            <a:ext cx="42484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3"/>
                </a:solidFill>
              </a:rPr>
              <a:t>Воспитатель – слово-то какое!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В нем таятся свет, добро, тепло.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Кто детей порадует игрою?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Кто их пожурит совсем не зло?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Им благодаря взрослеют дети,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Зная, как вести себя и жить.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Воспитатели! Добрей вас нет на свете!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Вам счастливыми желаем быть!</a:t>
            </a:r>
          </a:p>
          <a:p>
            <a:r>
              <a:rPr lang="ru-RU" sz="2000" b="1" dirty="0">
                <a:solidFill>
                  <a:schemeClr val="accent3"/>
                </a:solidFill>
              </a:rPr>
              <a:t>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48" y="980728"/>
            <a:ext cx="3755120" cy="3672408"/>
          </a:xfrm>
          <a:prstGeom prst="rect">
            <a:avLst/>
          </a:prstGeom>
        </p:spPr>
      </p:pic>
    </p:spTree>
  </p:cSld>
  <p:clrMapOvr>
    <a:masterClrMapping/>
  </p:clrMapOvr>
  <p:transition spd="slow" advTm="7078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44371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…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105273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Чистота – залог здоровья.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Эта истина стара.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Нам поздравить очень дружно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Наших нянечек пора.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Посмотрите: всюду чисто.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Швабра, тряпка и вода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В их руках, как у артистов –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Цирковых эквилибристов,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Удивляют нас всегда.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Мы желаем вам здоровья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И душевной чистоты.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Ваше редкое сословье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Называем мы с любовью –</a:t>
            </a:r>
            <a:b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3"/>
                </a:solidFill>
                <a:cs typeface="Arial" panose="020B0604020202020204" pitchFamily="34" charset="0"/>
              </a:rPr>
              <a:t>«Гений чистой красоты!»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923928" cy="32878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8">
        <p:split orient="vert"/>
      </p:transition>
    </mc:Choice>
    <mc:Fallback xmlns="">
      <p:transition spd="slow" advTm="613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4008" y="2132856"/>
            <a:ext cx="41879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3"/>
                </a:solidFill>
              </a:rPr>
              <a:t>Работаешь в детском саду,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Готовишь для деток еду.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Профессия повар – почетна!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Чтоб ели детишки охотно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Готовишь ты вкусно и сытно,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Все блюда всегда аппетитны!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Мы в праздничный день поздравляем,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Здоровья и счастья желаем!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Будь милой, красивой, активной,</a:t>
            </a:r>
            <a:r>
              <a:rPr lang="ru-RU" sz="2000" b="1" dirty="0">
                <a:solidFill>
                  <a:schemeClr val="accent3"/>
                </a:solidFill>
              </a:rPr>
              <a:t/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>
                <a:solidFill>
                  <a:schemeClr val="accent3"/>
                </a:solidFill>
              </a:rPr>
              <a:t>Отзывчивой и позитивной</a:t>
            </a:r>
            <a:r>
              <a:rPr lang="ru-RU" dirty="0">
                <a:solidFill>
                  <a:schemeClr val="accent3"/>
                </a:solidFill>
              </a:rPr>
              <a:t>!</a:t>
            </a:r>
            <a:r>
              <a:rPr lang="ru-RU" dirty="0"/>
              <a:t> 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4184108" cy="3240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5">
        <p:circle/>
      </p:transition>
    </mc:Choice>
    <mc:Fallback xmlns="">
      <p:transition spd="slow" advTm="898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20688"/>
            <a:ext cx="6468219" cy="4312146"/>
          </a:xfrm>
        </p:spPr>
      </p:pic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7477" y="5013176"/>
            <a:ext cx="5040560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– воспитатель. Означает это,</a:t>
            </a: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в нежном сердце и в душе своей</a:t>
            </a: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Храните столько теплоты и света,</a:t>
            </a: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хватит их с лихвой на всех детей</a:t>
            </a:r>
            <a:endParaRPr lang="ru-RU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6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88">
        <p:split orient="vert"/>
      </p:transition>
    </mc:Choice>
    <mc:Fallback>
      <p:transition spd="slow" advTm="808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785</TotalTime>
  <Words>46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Garamond</vt:lpstr>
      <vt:lpstr>Натуральные материалы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B_PC</cp:lastModifiedBy>
  <cp:revision>78</cp:revision>
  <dcterms:created xsi:type="dcterms:W3CDTF">2009-02-14T03:15:20Z</dcterms:created>
  <dcterms:modified xsi:type="dcterms:W3CDTF">2017-09-25T12:46:01Z</dcterms:modified>
</cp:coreProperties>
</file>