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2798087" y="692696"/>
            <a:ext cx="54977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5" y="77143"/>
            <a:ext cx="403244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 начинается с чтения</a:t>
            </a:r>
          </a:p>
          <a:p>
            <a:pPr lvl="0" algn="ctr"/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Сказка </a:t>
            </a:r>
            <a:endParaRPr lang="ru-RU" sz="2400" dirty="0" smtClean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мыши с котом воевали</a:t>
            </a:r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 smtClean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Вторая младшая группа № 8</a:t>
            </a: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09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.01.2017 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sz="2000" dirty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20170112_1620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96" y="1850675"/>
            <a:ext cx="3570969" cy="20086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20170113_15015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565" y="2564904"/>
            <a:ext cx="1964687" cy="2588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ьяна\Desktop\20170113_1605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97" y="4469270"/>
            <a:ext cx="3551568" cy="19977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20170112_16403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252" y="1850675"/>
            <a:ext cx="3307931" cy="18607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атьяна\Desktop\20170113_16091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45441"/>
            <a:ext cx="3111039" cy="21449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20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22</cp:revision>
  <dcterms:created xsi:type="dcterms:W3CDTF">2015-11-05T19:19:52Z</dcterms:created>
  <dcterms:modified xsi:type="dcterms:W3CDTF">2017-01-18T16:41:28Z</dcterms:modified>
</cp:coreProperties>
</file>