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798087" y="692696"/>
            <a:ext cx="5497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77143"/>
            <a:ext cx="446449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 начинается с чтения</a:t>
            </a:r>
          </a:p>
          <a:p>
            <a:pPr lvl="0" algn="ctr"/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Сказка </a:t>
            </a:r>
            <a:r>
              <a:rPr lang="ru-RU" sz="24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«Когда можно плакать?»</a:t>
            </a:r>
            <a:endParaRPr lang="ru-RU" sz="2400" dirty="0" smtClean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№ 8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.05.2017 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000" dirty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20170522_095950 —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937929"/>
            <a:ext cx="3222873" cy="18128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20170522_095629 —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53" y="4937929"/>
            <a:ext cx="3221956" cy="18123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20170522_095343 — копи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707" y="1320021"/>
            <a:ext cx="3208962" cy="1805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20170522_095158 — копи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25" y="1290451"/>
            <a:ext cx="3200591" cy="1800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20170522_090958 — копия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562" y="3125063"/>
            <a:ext cx="3222873" cy="18128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18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22</cp:revision>
  <dcterms:created xsi:type="dcterms:W3CDTF">2015-11-05T19:19:52Z</dcterms:created>
  <dcterms:modified xsi:type="dcterms:W3CDTF">2017-05-24T18:05:57Z</dcterms:modified>
</cp:coreProperties>
</file>