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69574" y="692696"/>
            <a:ext cx="4100418" cy="212365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Всё начинается с чтения  </a:t>
            </a:r>
            <a:endParaRPr lang="ru-RU" sz="2800" dirty="0" smtClean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Сказка «Кот</a:t>
            </a:r>
            <a:r>
              <a:rPr lang="ru-RU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, петух и лиса»</a:t>
            </a:r>
          </a:p>
          <a:p>
            <a:pPr algn="ctr"/>
            <a:r>
              <a:rPr lang="ru-RU" sz="200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Вторая м</a:t>
            </a:r>
            <a:r>
              <a:rPr lang="ru-RU" sz="20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ладшая </a:t>
            </a:r>
            <a:r>
              <a:rPr lang="ru-RU" sz="200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группа № 8</a:t>
            </a:r>
          </a:p>
          <a:p>
            <a:pPr algn="ctr"/>
            <a:r>
              <a:rPr lang="ru-RU" sz="20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03.10.2016 </a:t>
            </a:r>
            <a:r>
              <a:rPr lang="ru-RU" sz="200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3" y="1810064"/>
            <a:ext cx="2864092" cy="2167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676" y="1817439"/>
            <a:ext cx="3186568" cy="19978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2571"/>
            <a:ext cx="3367154" cy="20189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42541"/>
            <a:ext cx="3136051" cy="2009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032" y="2893622"/>
            <a:ext cx="3059431" cy="19450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7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20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12</cp:revision>
  <dcterms:created xsi:type="dcterms:W3CDTF">2015-11-05T19:19:52Z</dcterms:created>
  <dcterms:modified xsi:type="dcterms:W3CDTF">2016-10-18T18:46:38Z</dcterms:modified>
</cp:coreProperties>
</file>