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79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14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7911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16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6766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807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148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16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26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008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44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343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59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25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1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73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BD900-7688-46DC-BAC5-64FAE10ADD1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201250A-5A09-4E0A-9541-0FC62F65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53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Презентация НОД на развитие эмоционально-личностной сферы в средней группе</a:t>
            </a:r>
            <a:br>
              <a:rPr lang="ru-RU" sz="4000" dirty="0" smtClean="0"/>
            </a:br>
            <a:r>
              <a:rPr lang="ru-RU" sz="4000" dirty="0" smtClean="0"/>
              <a:t>«Жители волшебной страны чувств»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777946"/>
            <a:ext cx="7766936" cy="134276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Педагог-психолог МАДОУ д/с № 125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Калининград </a:t>
            </a:r>
          </a:p>
          <a:p>
            <a:r>
              <a:rPr lang="ru-RU" sz="2400" dirty="0" err="1" smtClean="0">
                <a:solidFill>
                  <a:srgbClr val="7030A0"/>
                </a:solidFill>
              </a:rPr>
              <a:t>Дайлиденок</a:t>
            </a:r>
            <a:r>
              <a:rPr lang="ru-RU" sz="2400" dirty="0" smtClean="0">
                <a:solidFill>
                  <a:srgbClr val="7030A0"/>
                </a:solidFill>
              </a:rPr>
              <a:t> Ирина Петровна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51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Практический метод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Изображаем и угадываем эмоции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2138368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626" y="411891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800" u="sng" dirty="0" smtClean="0">
                <a:solidFill>
                  <a:srgbClr val="7030A0"/>
                </a:solidFill>
              </a:rPr>
              <a:t>Рефлексия: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7030A0"/>
                </a:solidFill>
              </a:rPr>
              <a:t>-Ребята, какие эмоции мы сегодня с вами проходили?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-Вам было интересно?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-А что понравилось больше всего?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2401786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00217"/>
            <a:ext cx="8596668" cy="5341146"/>
          </a:xfrm>
        </p:spPr>
        <p:txBody>
          <a:bodyPr>
            <a:normAutofit/>
          </a:bodyPr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эмоций и способов их проявления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7030A0"/>
                </a:solidFill>
                <a:latin typeface="Arial" panose="020B0604020202020204" pitchFamily="34" charset="0"/>
              </a:rPr>
              <a:t>Задачи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ru-RU" u="sng" dirty="0" smtClean="0">
                <a:solidFill>
                  <a:srgbClr val="7030A0"/>
                </a:solidFill>
                <a:latin typeface="Arial" panose="020B0604020202020204" pitchFamily="34" charset="0"/>
              </a:rPr>
              <a:t>Воспитательные: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- воспитывать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у детей доброжелательное отношение друг к 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другу;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r>
              <a:rPr lang="ru-RU" u="sng" dirty="0" smtClean="0">
                <a:solidFill>
                  <a:srgbClr val="7030A0"/>
                </a:solidFill>
                <a:latin typeface="Arial" panose="020B0604020202020204" pitchFamily="34" charset="0"/>
              </a:rPr>
              <a:t>Развивающие: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-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развивать 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способы коммуникации между детьми;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- развивать умение различать и проявлять различные эмоции, а также выражать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свои мысли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 ;</a:t>
            </a:r>
          </a:p>
          <a:p>
            <a:r>
              <a:rPr lang="ru-RU" u="sng" dirty="0" smtClean="0">
                <a:solidFill>
                  <a:srgbClr val="7030A0"/>
                </a:solidFill>
                <a:latin typeface="Arial" panose="020B0604020202020204" pitchFamily="34" charset="0"/>
              </a:rPr>
              <a:t>Образовательные:</a:t>
            </a:r>
            <a:endParaRPr lang="ru-RU" u="sng" dirty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- познакомить детей с 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различными эмоциями и </a:t>
            </a:r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способами преодоления 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злости.</a:t>
            </a:r>
            <a:endParaRPr lang="ru-RU" dirty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834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40259"/>
            <a:ext cx="8596668" cy="5201103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7030A0"/>
                </a:solidFill>
              </a:rPr>
              <a:t>Оборудование: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корзина;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пиктограммы «</a:t>
            </a:r>
            <a:r>
              <a:rPr lang="ru-RU" sz="3600" dirty="0" err="1" smtClean="0">
                <a:solidFill>
                  <a:srgbClr val="7030A0"/>
                </a:solidFill>
              </a:rPr>
              <a:t>злость»,«</a:t>
            </a:r>
            <a:r>
              <a:rPr lang="ru-RU" sz="3600" dirty="0" err="1">
                <a:solidFill>
                  <a:srgbClr val="7030A0"/>
                </a:solidFill>
              </a:rPr>
              <a:t>радость</a:t>
            </a:r>
            <a:r>
              <a:rPr lang="ru-RU" sz="3600" dirty="0" smtClean="0">
                <a:solidFill>
                  <a:srgbClr val="7030A0"/>
                </a:solidFill>
              </a:rPr>
              <a:t>», «удивление», «грусть»;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бумага.</a:t>
            </a:r>
          </a:p>
        </p:txBody>
      </p:sp>
    </p:spTree>
    <p:extLst>
      <p:ext uri="{BB962C8B-B14F-4D97-AF65-F5344CB8AC3E}">
        <p14:creationId xmlns:p14="http://schemas.microsoft.com/office/powerpoint/2010/main" val="2612689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Здороваемся с ребятами, 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желаем друг другу </a:t>
            </a:r>
            <a:r>
              <a:rPr lang="ru-RU" smtClean="0">
                <a:solidFill>
                  <a:srgbClr val="7030A0"/>
                </a:solidFill>
              </a:rPr>
              <a:t>хорошего настроения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21790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u="sng" dirty="0" smtClean="0">
                <a:solidFill>
                  <a:srgbClr val="7030A0"/>
                </a:solidFill>
              </a:rPr>
              <a:t>Словесный и наглядный метод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«Знакомство» с эмоциями: «радость», «грусть», «удивление», «злость» по пиктограммам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259465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Словесный и практический метод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Изображаем эмоции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74170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107" y="354227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Практический метод</a:t>
            </a:r>
            <a:br>
              <a:rPr lang="ru-RU" u="sng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Учимся избавляться от злости, «выбрасывая» ее в корзину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713929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81996" cy="1952368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Словесный метод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7030A0"/>
                </a:solidFill>
              </a:rPr>
              <a:t>Играем в игру: «Я радуюсь, когда…» Проговаривая по очереди те вещи, которые доставляют радость</a:t>
            </a:r>
            <a:endParaRPr lang="ru-RU" sz="27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927208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dirty="0" smtClean="0">
                <a:solidFill>
                  <a:srgbClr val="7030A0"/>
                </a:solidFill>
              </a:rPr>
              <a:t>Физкультминутка</a:t>
            </a:r>
            <a:r>
              <a:rPr lang="ru-RU" sz="2000" u="sng" dirty="0" smtClean="0">
                <a:solidFill>
                  <a:srgbClr val="7030A0"/>
                </a:solidFill>
              </a:rPr>
              <a:t/>
            </a:r>
            <a:br>
              <a:rPr lang="ru-RU" sz="2000" u="sng" dirty="0" smtClean="0">
                <a:solidFill>
                  <a:srgbClr val="7030A0"/>
                </a:solidFill>
              </a:rPr>
            </a:br>
            <a:endParaRPr lang="ru-RU" sz="2000" u="sng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02545369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138</TotalTime>
  <Words>59</Words>
  <Application>Microsoft Office PowerPoint</Application>
  <PresentationFormat>Широкоэкранный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Грань</vt:lpstr>
      <vt:lpstr>Презентация НОД на развитие эмоционально-личностной сферы в средней группе «Жители волшебной страны чувств»</vt:lpstr>
      <vt:lpstr>Презентация PowerPoint</vt:lpstr>
      <vt:lpstr>Презентация PowerPoint</vt:lpstr>
      <vt:lpstr>Здороваемся с ребятами,  желаем друг другу хорошего настроения</vt:lpstr>
      <vt:lpstr>Словесный и наглядный метод «Знакомство» с эмоциями: «радость», «грусть», «удивление», «злость» по пиктограммам</vt:lpstr>
      <vt:lpstr>Словесный и практический метод Изображаем эмоции</vt:lpstr>
      <vt:lpstr>Практический метод Учимся избавляться от злости, «выбрасывая» ее в корзину </vt:lpstr>
      <vt:lpstr>Словесный метод Играем в игру: «Я радуюсь, когда…» Проговаривая по очереди те вещи, которые доставляют радость</vt:lpstr>
      <vt:lpstr>Физкультминутка </vt:lpstr>
      <vt:lpstr>Практический метод Изображаем и угадываем эмоции</vt:lpstr>
      <vt:lpstr>Рефлексия: -Ребята, какие эмоции мы сегодня с вами проходили? -Вам было интересно? -А что понравилось больше всего?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НОД на развитие эмоционально-личностной сферы в подготовительной  к школе группе   «Жители волшебной страны чувств»</dc:title>
  <dc:creator>Пользователь</dc:creator>
  <cp:lastModifiedBy>Пользователь</cp:lastModifiedBy>
  <cp:revision>9</cp:revision>
  <dcterms:created xsi:type="dcterms:W3CDTF">2017-09-20T12:23:05Z</dcterms:created>
  <dcterms:modified xsi:type="dcterms:W3CDTF">2017-09-25T13:15:52Z</dcterms:modified>
</cp:coreProperties>
</file>