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69574" y="692696"/>
            <a:ext cx="4100418" cy="212365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Всё начинается с чтения  </a:t>
            </a:r>
          </a:p>
          <a:p>
            <a:pPr algn="ctr"/>
            <a:r>
              <a:rPr lang="ru-RU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Сказка </a:t>
            </a:r>
            <a:r>
              <a:rPr lang="ru-RU" sz="24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«Рукавичка»</a:t>
            </a:r>
            <a:endParaRPr lang="ru-RU" sz="2400" dirty="0" smtClean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Вторая м</a:t>
            </a:r>
            <a:r>
              <a:rPr lang="ru-RU" sz="20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ладшая </a:t>
            </a:r>
            <a:r>
              <a:rPr lang="ru-RU" sz="20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группа № 8</a:t>
            </a:r>
          </a:p>
          <a:p>
            <a:pPr algn="ctr"/>
            <a:r>
              <a:rPr lang="ru-RU" sz="2000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31.10.2016 </a:t>
            </a:r>
            <a:r>
              <a:rPr lang="ru-RU" sz="20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20161109_094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50" y="2420888"/>
            <a:ext cx="3516860" cy="19782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Татьяна\Desktop\20161109_1011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253" y="2254230"/>
            <a:ext cx="3352772" cy="225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Татьяна\Desktop\20161109_0958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316" y="3038490"/>
            <a:ext cx="1979365" cy="2283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Татьяна\Desktop\20161109_10083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520" y="4869160"/>
            <a:ext cx="3365386" cy="189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Татьяна\Desktop\20161109_10064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9" y="4795488"/>
            <a:ext cx="3449322" cy="19402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16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15</cp:revision>
  <dcterms:created xsi:type="dcterms:W3CDTF">2015-11-05T19:19:52Z</dcterms:created>
  <dcterms:modified xsi:type="dcterms:W3CDTF">2016-11-13T11:16:32Z</dcterms:modified>
</cp:coreProperties>
</file>