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1" r:id="rId4"/>
    <p:sldId id="262" r:id="rId5"/>
    <p:sldId id="263" r:id="rId6"/>
    <p:sldId id="270" r:id="rId7"/>
    <p:sldId id="264" r:id="rId8"/>
    <p:sldId id="269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A7A7"/>
    <a:srgbClr val="FFE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E6F02-E1CA-4FCB-9154-CEEF280051E4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A92E-EFDF-4508-9F66-EF34801B4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7A85-874C-4192-895A-D83B708B88C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DC94-32D8-4C6A-A980-02C0E98B7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2264-CE79-474C-B7B3-B365EFE89F3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F038-CCFC-4596-ACF9-5EF0B99D1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D050E-189C-4B43-8368-678B7FCAE5D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0E8AF-405E-4E59-AE6B-2F874BCE2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11CAD0-1582-4B1E-987A-03056582BDFF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124FF-E9D7-491C-83C0-ADE3915A0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114" y="332656"/>
            <a:ext cx="8064896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sz="40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азвитие дошкольников через изобразительную деятельность.</a:t>
            </a:r>
            <a:endParaRPr lang="ru-RU" sz="40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4071942"/>
            <a:ext cx="325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Подготовила: Шпилевая Т.А.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00034" y="692150"/>
            <a:ext cx="6088091" cy="523718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Изобразительная деятельность способствует у детей: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активизации интереса к общественной жизни, к различным видам деятельности человека, к положительному отношению его в процессе труда к ценностям, которые создаёт народ, к художественному творчеству;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обогащению нравственного опыта детей;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умению видеть в жанровой живописи природную красоту, красоту человеческих поступков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642910" y="714356"/>
            <a:ext cx="7961340" cy="458630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Рисунки на тему «Моя семья», «Моя любимая мама»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777555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71678"/>
            <a:ext cx="3143272" cy="2092240"/>
          </a:xfrm>
          <a:prstGeom prst="rect">
            <a:avLst/>
          </a:prstGeom>
        </p:spPr>
      </p:pic>
      <p:pic>
        <p:nvPicPr>
          <p:cNvPr id="4" name="Рисунок 3" descr="semya44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69" y="1571612"/>
            <a:ext cx="2398289" cy="1780606"/>
          </a:xfrm>
          <a:prstGeom prst="rect">
            <a:avLst/>
          </a:prstGeom>
        </p:spPr>
      </p:pic>
      <p:pic>
        <p:nvPicPr>
          <p:cNvPr id="5" name="Рисунок 4" descr="original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714752"/>
            <a:ext cx="2438189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785794"/>
            <a:ext cx="3485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На тему «Мой город»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 descr="1280x1024_5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428736"/>
            <a:ext cx="3571900" cy="2556141"/>
          </a:xfrm>
          <a:prstGeom prst="rect">
            <a:avLst/>
          </a:prstGeom>
        </p:spPr>
      </p:pic>
      <p:pic>
        <p:nvPicPr>
          <p:cNvPr id="5" name="Рисунок 4" descr="xc_medium.jpg.pagespeed.ic.bTykL7F4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00846">
            <a:off x="1209352" y="3014401"/>
            <a:ext cx="3616841" cy="2716650"/>
          </a:xfrm>
          <a:prstGeom prst="cloud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Рисунки на тему «Праздники»</a:t>
            </a:r>
          </a:p>
          <a:p>
            <a:endParaRPr lang="ru-RU" dirty="0"/>
          </a:p>
        </p:txBody>
      </p:sp>
      <p:pic>
        <p:nvPicPr>
          <p:cNvPr id="3" name="Рисунок 2" descr="831543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357298"/>
            <a:ext cx="3071834" cy="2303876"/>
          </a:xfrm>
          <a:prstGeom prst="rect">
            <a:avLst/>
          </a:prstGeom>
        </p:spPr>
      </p:pic>
      <p:pic>
        <p:nvPicPr>
          <p:cNvPr id="5" name="Рисунок 4" descr="49828_800x520_4dc0bef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000504"/>
            <a:ext cx="4139714" cy="2690814"/>
          </a:xfrm>
          <a:prstGeom prst="rect">
            <a:avLst/>
          </a:prstGeom>
        </p:spPr>
      </p:pic>
      <p:pic>
        <p:nvPicPr>
          <p:cNvPr id="6" name="Рисунок 5" descr="img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857628"/>
            <a:ext cx="3778247" cy="2833686"/>
          </a:xfrm>
          <a:prstGeom prst="rect">
            <a:avLst/>
          </a:prstGeom>
        </p:spPr>
      </p:pic>
      <p:pic>
        <p:nvPicPr>
          <p:cNvPr id="7" name="Рисунок 6" descr="90ba68baf687a3bee6389968afbc9dc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1285860"/>
            <a:ext cx="3439641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err="1" smtClean="0"/>
              <a:t>Пластилинография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9380e460d4fca61527ed975bb678dd4a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3219455" cy="2414591"/>
          </a:xfrm>
          <a:prstGeom prst="rect">
            <a:avLst/>
          </a:prstGeom>
        </p:spPr>
      </p:pic>
      <p:pic>
        <p:nvPicPr>
          <p:cNvPr id="4" name="Рисунок 3" descr="1(58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714356"/>
            <a:ext cx="2428893" cy="3237259"/>
          </a:xfrm>
          <a:prstGeom prst="rect">
            <a:avLst/>
          </a:prstGeom>
        </p:spPr>
      </p:pic>
      <p:pic>
        <p:nvPicPr>
          <p:cNvPr id="5" name="Рисунок 4" descr="235552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214818"/>
            <a:ext cx="2643206" cy="19824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Рисунки на тему «</a:t>
            </a:r>
            <a:r>
              <a:rPr lang="ru-RU" sz="3600" dirty="0" err="1" smtClean="0">
                <a:solidFill>
                  <a:schemeClr val="tx2">
                    <a:lumMod val="50000"/>
                  </a:schemeClr>
                </a:solidFill>
              </a:rPr>
              <a:t>Осторожно!Огонь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!»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2c2ebe4a3bc3f622d02f252aca704f7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3401811" cy="2428892"/>
          </a:xfrm>
          <a:prstGeom prst="roundRect">
            <a:avLst/>
          </a:prstGeom>
        </p:spPr>
      </p:pic>
      <p:pic>
        <p:nvPicPr>
          <p:cNvPr id="4" name="Рисунок 3" descr="sinicina_m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428736"/>
            <a:ext cx="3398133" cy="2357454"/>
          </a:xfrm>
          <a:prstGeom prst="rect">
            <a:avLst/>
          </a:prstGeom>
        </p:spPr>
      </p:pic>
      <p:pic>
        <p:nvPicPr>
          <p:cNvPr id="5" name="Рисунок 4" descr="small_picname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4000504"/>
            <a:ext cx="4143404" cy="2532080"/>
          </a:xfrm>
          <a:prstGeom prst="round2Same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«Наш вернисаж»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IMG_20170214_1206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500173"/>
            <a:ext cx="3309961" cy="2482471"/>
          </a:xfrm>
          <a:prstGeom prst="cloud">
            <a:avLst/>
          </a:prstGeom>
        </p:spPr>
      </p:pic>
      <p:pic>
        <p:nvPicPr>
          <p:cNvPr id="5" name="Рисунок 4" descr="IMG_20170214_1207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178704"/>
            <a:ext cx="3429024" cy="2571768"/>
          </a:xfrm>
          <a:prstGeom prst="cloud">
            <a:avLst/>
          </a:prstGeom>
        </p:spPr>
      </p:pic>
      <p:pic>
        <p:nvPicPr>
          <p:cNvPr id="6" name="Рисунок 5" descr="IMG_20170214_121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3857628"/>
            <a:ext cx="3524242" cy="2643182"/>
          </a:xfrm>
          <a:prstGeom prst="cloud">
            <a:avLst/>
          </a:prstGeom>
        </p:spPr>
      </p:pic>
      <p:pic>
        <p:nvPicPr>
          <p:cNvPr id="7" name="Рисунок 6" descr="IMG_20170214_1208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3571876"/>
            <a:ext cx="2357436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Изобразительная деятельность, как одна из форм социально-коммуникативного развития детей, способствует формированию полноценной личности, способной жить и работать в современном мире.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14854399137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14421"/>
            <a:ext cx="3571900" cy="4762533"/>
          </a:xfrm>
          <a:prstGeom prst="hear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2500306"/>
            <a:ext cx="371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00"/>
                </a:solidFill>
                <a:latin typeface="+mn-lt"/>
              </a:rPr>
              <a:t>«Рисуя, учимся общению»</a:t>
            </a:r>
            <a:endParaRPr lang="ru-RU" sz="3200" b="1" i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51_Sor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43251_Sor</Template>
  <TotalTime>292</TotalTime>
  <Words>131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43251_Sor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Рисунки на тему «Осторожно!Огонь!»</vt:lpstr>
      <vt:lpstr>Презентация PowerPoint</vt:lpstr>
      <vt:lpstr> Изобразительная деятельность, как одна из форм социально-коммуникативного развития детей, способствует формированию полноценной личности, способной жить и работать в современном мире.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User</cp:lastModifiedBy>
  <cp:revision>26</cp:revision>
  <dcterms:created xsi:type="dcterms:W3CDTF">2017-02-06T16:50:00Z</dcterms:created>
  <dcterms:modified xsi:type="dcterms:W3CDTF">2017-09-25T17:30:36Z</dcterms:modified>
</cp:coreProperties>
</file>