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flipH="1">
            <a:off x="2798087" y="692696"/>
            <a:ext cx="54977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27785" y="292586"/>
            <a:ext cx="403244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 начинается с чтения</a:t>
            </a:r>
          </a:p>
          <a:p>
            <a:pPr lvl="0" algn="ctr"/>
            <a:r>
              <a:rPr lang="ru-RU" sz="24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Сказка об умном мышонке»</a:t>
            </a:r>
          </a:p>
          <a:p>
            <a:pPr lvl="0" algn="ctr"/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Вторая младшая группа № 8</a:t>
            </a:r>
          </a:p>
          <a:p>
            <a:pPr lvl="0" algn="ctr"/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000" dirty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.04.2017 г.</a:t>
            </a:r>
            <a:endParaRPr lang="ru-RU" sz="2000" dirty="0">
              <a:ln>
                <a:solidFill>
                  <a:srgbClr val="1F497D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Татьяна\Desktop\20170405_090750 — копия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56" y="1954580"/>
            <a:ext cx="3409704" cy="19179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атьяна\Desktop\20170405_085923 — копия.jpe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94"/>
          <a:stretch/>
        </p:blipFill>
        <p:spPr bwMode="auto">
          <a:xfrm>
            <a:off x="3565160" y="3050298"/>
            <a:ext cx="2013677" cy="16414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C:\Users\Татьяна\Desktop\20170404_155708 — копия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613" y="1961437"/>
            <a:ext cx="3409704" cy="1917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атьяна\Desktop\20170404_161831 — копия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57" y="4530239"/>
            <a:ext cx="3409703" cy="1917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Татьяна\Desktop\20170404_162848 — копия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836" y="4518015"/>
            <a:ext cx="3431435" cy="19301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28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18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Гуськова</dc:creator>
  <cp:lastModifiedBy>Татьяна Гуськова</cp:lastModifiedBy>
  <cp:revision>23</cp:revision>
  <dcterms:created xsi:type="dcterms:W3CDTF">2015-11-05T19:19:52Z</dcterms:created>
  <dcterms:modified xsi:type="dcterms:W3CDTF">2017-04-08T14:54:51Z</dcterms:modified>
</cp:coreProperties>
</file>