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5" y="77143"/>
            <a:ext cx="40324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Сказка про храброго зайца, длинные уши, косые глаза, короткий хвост</a:t>
            </a:r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06.02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.2017 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Татьяна\Desktop\20170206_094333 —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16094" y="1585248"/>
            <a:ext cx="1728193" cy="2756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20170207_164502 — коп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40" y="4515199"/>
            <a:ext cx="3760738" cy="2115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20170207_164847 — копия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69" t="10768" r="9069"/>
          <a:stretch/>
        </p:blipFill>
        <p:spPr bwMode="auto">
          <a:xfrm>
            <a:off x="6084168" y="1585248"/>
            <a:ext cx="1900549" cy="2756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20170207_165038 — копия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634" y="4509120"/>
            <a:ext cx="3760738" cy="2115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087" y="2523289"/>
            <a:ext cx="3286081" cy="1752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23</cp:revision>
  <dcterms:created xsi:type="dcterms:W3CDTF">2015-11-05T19:19:52Z</dcterms:created>
  <dcterms:modified xsi:type="dcterms:W3CDTF">2017-02-10T17:46:03Z</dcterms:modified>
</cp:coreProperties>
</file>