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77143"/>
            <a:ext cx="403244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«Три медведя»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20.03.2017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321_154825 копия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655" y="2596377"/>
            <a:ext cx="1798688" cy="2296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321_160911 — копия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343" y="1674988"/>
            <a:ext cx="3342287" cy="1880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70321_161207 — копия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57" y="3978629"/>
            <a:ext cx="3389012" cy="2563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321_161942 — копия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343" y="3944658"/>
            <a:ext cx="2923984" cy="244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20170112_162321 — коп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56" y="1674988"/>
            <a:ext cx="3398499" cy="1911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22</cp:revision>
  <dcterms:created xsi:type="dcterms:W3CDTF">2015-11-05T19:19:52Z</dcterms:created>
  <dcterms:modified xsi:type="dcterms:W3CDTF">2017-03-22T19:06:26Z</dcterms:modified>
</cp:coreProperties>
</file>