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798087" y="692696"/>
            <a:ext cx="5497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3728" y="77143"/>
            <a:ext cx="5040561" cy="150810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effectLst>
                  <a:glow rad="101600">
                    <a:srgbClr val="FFC000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effectLst>
                  <a:glow rad="101600">
                    <a:srgbClr val="FFC000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се начинается с чтения</a:t>
            </a:r>
          </a:p>
          <a:p>
            <a:pPr lvl="0" algn="ctr"/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effectLst>
                  <a:glow rad="101600">
                    <a:srgbClr val="FFC000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Сказка «У солнышка в гостях»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effectLst>
                  <a:glow rad="101600">
                    <a:srgbClr val="FFC000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Вторая младшая группа № 8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effectLst>
                  <a:glow rad="101600">
                    <a:srgbClr val="FFC000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05.12.2016 г.</a:t>
            </a:r>
            <a:endParaRPr lang="ru-RU" sz="2000" dirty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effectLst>
                <a:glow rad="101600">
                  <a:srgbClr val="FFC000"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20161209_164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149" y="1464137"/>
            <a:ext cx="2980770" cy="1964863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20161209_1651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865" y="4702615"/>
            <a:ext cx="3282599" cy="1846463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20161209_16413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54255"/>
            <a:ext cx="2963333" cy="1666875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20161209_16441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41" y="4694325"/>
            <a:ext cx="3275839" cy="184265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20161004_16293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30" y="1457856"/>
            <a:ext cx="2699773" cy="193782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19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24</cp:revision>
  <dcterms:created xsi:type="dcterms:W3CDTF">2015-11-05T19:19:52Z</dcterms:created>
  <dcterms:modified xsi:type="dcterms:W3CDTF">2016-12-13T13:55:38Z</dcterms:modified>
</cp:coreProperties>
</file>