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 flipH="1">
            <a:off x="2798087" y="692696"/>
            <a:ext cx="549776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27785" y="77143"/>
            <a:ext cx="403244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 начинается с чтения</a:t>
            </a:r>
          </a:p>
          <a:p>
            <a:pPr lvl="0" algn="ctr"/>
            <a:r>
              <a:rPr lang="ru-RU" sz="24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К. Ушинский «Васька»</a:t>
            </a:r>
          </a:p>
          <a:p>
            <a:pPr lvl="0" algn="ctr"/>
            <a:r>
              <a:rPr lang="ru-RU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Вторая младшая группа № 8</a:t>
            </a:r>
          </a:p>
          <a:p>
            <a:pPr lvl="0" algn="ctr"/>
            <a:r>
              <a:rPr lang="en-US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06</a:t>
            </a:r>
            <a:r>
              <a:rPr lang="ru-RU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03</a:t>
            </a:r>
            <a:r>
              <a:rPr lang="ru-RU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.201</a:t>
            </a:r>
            <a:r>
              <a:rPr lang="en-US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000" dirty="0" smtClean="0">
                <a:ln>
                  <a:solidFill>
                    <a:srgbClr val="1F497D">
                      <a:lumMod val="60000"/>
                      <a:lumOff val="4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г.</a:t>
            </a:r>
            <a:endParaRPr lang="ru-RU" sz="2000" dirty="0">
              <a:ln>
                <a:solidFill>
                  <a:srgbClr val="1F497D">
                    <a:lumMod val="60000"/>
                    <a:lumOff val="40000"/>
                  </a:srgbClr>
                </a:solidFill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28503"/>
            <a:ext cx="4079246" cy="2294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28503"/>
            <a:ext cx="4079245" cy="2294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0608" y="4316076"/>
            <a:ext cx="4079247" cy="2294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93096"/>
            <a:ext cx="4079246" cy="2294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728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22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Гуськова</dc:creator>
  <cp:lastModifiedBy>Татьяна Гуськова</cp:lastModifiedBy>
  <cp:revision>25</cp:revision>
  <dcterms:created xsi:type="dcterms:W3CDTF">2015-11-05T19:19:52Z</dcterms:created>
  <dcterms:modified xsi:type="dcterms:W3CDTF">2017-03-15T17:16:57Z</dcterms:modified>
</cp:coreProperties>
</file>