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6"/>
  </p:notesMasterIdLst>
  <p:sldIdLst>
    <p:sldId id="256" r:id="rId2"/>
    <p:sldId id="264" r:id="rId3"/>
    <p:sldId id="282" r:id="rId4"/>
    <p:sldId id="281" r:id="rId5"/>
    <p:sldId id="257" r:id="rId6"/>
    <p:sldId id="259" r:id="rId7"/>
    <p:sldId id="260" r:id="rId8"/>
    <p:sldId id="261" r:id="rId9"/>
    <p:sldId id="271" r:id="rId10"/>
    <p:sldId id="267" r:id="rId11"/>
    <p:sldId id="265" r:id="rId12"/>
    <p:sldId id="266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83" autoAdjust="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A78F795-D6D2-4297-A441-5220AA5562CD}" type="datetimeFigureOut">
              <a:rPr lang="ru-RU"/>
              <a:pPr>
                <a:defRPr/>
              </a:pPr>
              <a:t>25.09.2017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EB8FACA-6B3C-4EF4-88C6-F6D22FF54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124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</p:grpSp>
      </p:grpSp>
      <p:sp>
        <p:nvSpPr>
          <p:cNvPr id="747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47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006AEE-D933-4232-A485-4FF7BE6543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2301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2C9A76-90A1-47C2-972A-F56DEE22CD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7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009F4D-1159-4D4E-B1E0-52A02D9843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2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D520A4-CEAC-4C2A-B6F1-586633946D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09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5B8E4A-7370-4E54-97F0-FABE91A6ED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09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2E03B3-9547-43F4-AE35-3CA34B37C5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50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C45D31-7A6F-46A8-B1A2-93B70AD471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808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1D9CA7-683A-433F-B727-7E440DF8BB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8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636509-DB11-4F9B-A867-0F0447143F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3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D74EFE-B4D5-4800-ACF0-2A58144386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34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E3CA02-E880-44D6-976C-3C18F1FB54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179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F7B11AA9-1ADB-4A6A-8CA4-65F1AEC36E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37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20688"/>
            <a:ext cx="7772400" cy="13620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6000" b="0" i="1" dirty="0" smtClean="0">
                <a:solidFill>
                  <a:srgbClr val="00B0F0"/>
                </a:solidFill>
                <a:latin typeface="Mistral" panose="03090702030407020403" pitchFamily="66" charset="0"/>
              </a:rPr>
              <a:t>Перелетные и зимующие птицы</a:t>
            </a:r>
            <a:r>
              <a:rPr lang="ru-RU" altLang="ru-RU" sz="3600" i="1" dirty="0" smtClean="0">
                <a:solidFill>
                  <a:srgbClr val="00B0F0"/>
                </a:solidFill>
              </a:rPr>
              <a:t/>
            </a:r>
            <a:br>
              <a:rPr lang="ru-RU" altLang="ru-RU" sz="3600" i="1" dirty="0" smtClean="0">
                <a:solidFill>
                  <a:srgbClr val="00B0F0"/>
                </a:solidFill>
              </a:rPr>
            </a:br>
            <a:endParaRPr lang="ru-RU" altLang="ru-RU" sz="3600" i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601663"/>
            <a:ext cx="8229600" cy="1371600"/>
          </a:xfrm>
        </p:spPr>
        <p:txBody>
          <a:bodyPr/>
          <a:lstStyle/>
          <a:p>
            <a:pPr algn="ctr" eaLnBrk="1" hangingPunct="1"/>
            <a:r>
              <a:rPr lang="ru-RU" altLang="ru-RU" sz="3600" b="1" i="1" smtClean="0">
                <a:latin typeface="Comic Sans MS" panose="030F0702030302020204" pitchFamily="66" charset="0"/>
              </a:rPr>
              <a:t>ДАВАЙТЕ ПОЗАБОТИМСЯ О ЗИМУЮЩИХ ПТИЦАХ!</a:t>
            </a:r>
            <a:r>
              <a:rPr lang="ru-RU" altLang="ru-RU" sz="3600" b="1" i="1" smtClean="0">
                <a:latin typeface="Times New Roman" panose="02020603050405020304" pitchFamily="18" charset="0"/>
              </a:rPr>
              <a:t/>
            </a:r>
            <a:br>
              <a:rPr lang="ru-RU" altLang="ru-RU" sz="3600" b="1" i="1" smtClean="0">
                <a:latin typeface="Times New Roman" panose="02020603050405020304" pitchFamily="18" charset="0"/>
              </a:rPr>
            </a:br>
            <a:r>
              <a:rPr lang="ru-RU" altLang="ru-RU" sz="3200" b="1" smtClean="0">
                <a:latin typeface="Times New Roman" panose="02020603050405020304" pitchFamily="18" charset="0"/>
              </a:rPr>
              <a:t/>
            </a:r>
            <a:br>
              <a:rPr lang="ru-RU" altLang="ru-RU" sz="3200" b="1" smtClean="0">
                <a:latin typeface="Times New Roman" panose="02020603050405020304" pitchFamily="18" charset="0"/>
              </a:rPr>
            </a:br>
            <a:endParaRPr lang="ru-RU" altLang="ru-RU" sz="3200" b="1" smtClean="0">
              <a:latin typeface="Times New Roman" panose="02020603050405020304" pitchFamily="18" charset="0"/>
            </a:endParaRPr>
          </a:p>
        </p:txBody>
      </p:sp>
      <p:pic>
        <p:nvPicPr>
          <p:cNvPr id="84997" name="Picture 5" descr="Рисунок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339975"/>
            <a:ext cx="8424862" cy="2998788"/>
          </a:xfrm>
          <a:noFill/>
        </p:spPr>
      </p:pic>
      <p:sp>
        <p:nvSpPr>
          <p:cNvPr id="84999" name="Rectangle 7"/>
          <p:cNvSpPr>
            <a:spLocks noChangeArrowheads="1"/>
          </p:cNvSpPr>
          <p:nvPr/>
        </p:nvSpPr>
        <p:spPr bwMode="auto">
          <a:xfrm>
            <a:off x="1511300" y="1497013"/>
            <a:ext cx="6480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ВИДЫ КОРМУШЕК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849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4835525" cy="5329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900" b="1" smtClean="0">
                <a:latin typeface="Times New Roman" panose="02020603050405020304" pitchFamily="18" charset="0"/>
              </a:rPr>
              <a:t>   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 b="1" smtClean="0">
                <a:latin typeface="Times New Roman" panose="02020603050405020304" pitchFamily="18" charset="0"/>
              </a:rPr>
              <a:t>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1600" b="1" smtClean="0">
                <a:latin typeface="Times New Roman" panose="02020603050405020304" pitchFamily="18" charset="0"/>
              </a:rPr>
              <a:t>     </a:t>
            </a:r>
            <a:endParaRPr lang="ru-RU" altLang="ru-RU" sz="1800" b="1" smtClean="0">
              <a:latin typeface="Times New Roman" panose="02020603050405020304" pitchFamily="18" charset="0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059113" y="5445125"/>
            <a:ext cx="33845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воробей</a:t>
            </a:r>
          </a:p>
        </p:txBody>
      </p:sp>
      <p:pic>
        <p:nvPicPr>
          <p:cNvPr id="26629" name="Picture 6" descr="C:\Users\User\Desktop\1515333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5346700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3438" y="1125538"/>
            <a:ext cx="4043362" cy="43195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mtClean="0">
                <a:latin typeface="Times New Roman" panose="02020603050405020304" pitchFamily="18" charset="0"/>
              </a:rPr>
              <a:t>    </a:t>
            </a:r>
            <a:endParaRPr lang="ru-RU" altLang="ru-RU" sz="2000" b="1" smtClean="0">
              <a:latin typeface="Times New Roman" panose="02020603050405020304" pitchFamily="18" charset="0"/>
            </a:endParaRP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3276600" y="5367338"/>
            <a:ext cx="4248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синица</a:t>
            </a:r>
          </a:p>
        </p:txBody>
      </p:sp>
      <p:pic>
        <p:nvPicPr>
          <p:cNvPr id="2765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6121300" cy="4222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3635375" y="5589588"/>
            <a:ext cx="40338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дятел</a:t>
            </a:r>
          </a:p>
        </p:txBody>
      </p:sp>
      <p:pic>
        <p:nvPicPr>
          <p:cNvPr id="28675" name="Picture 5" descr="C:\Users\User\Desktop\184e73acc4794fd6a9316b4585145a6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238125"/>
            <a:ext cx="3638550" cy="535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3419475" y="5589588"/>
            <a:ext cx="3490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голубь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5656" y="241034"/>
            <a:ext cx="5818550" cy="5348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71500" y="496888"/>
            <a:ext cx="8208963" cy="20875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3600" i="1" dirty="0" smtClean="0">
                <a:latin typeface="Comic Sans MS" panose="030F0702030302020204" pitchFamily="66" charset="0"/>
              </a:rPr>
              <a:t> </a:t>
            </a:r>
            <a:r>
              <a:rPr lang="ru-RU" altLang="ru-RU" sz="3600" b="1" i="1" dirty="0" smtClean="0">
                <a:latin typeface="Comic Sans MS" panose="030F0702030302020204" pitchFamily="66" charset="0"/>
              </a:rPr>
              <a:t> ПТИЦЫ  </a:t>
            </a:r>
            <a:r>
              <a:rPr lang="ru-RU" altLang="ru-RU" sz="3600" i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altLang="ru-RU" sz="4000" dirty="0" smtClean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40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                         </a:t>
            </a:r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 flipH="1">
            <a:off x="2555875" y="1233488"/>
            <a:ext cx="1295400" cy="755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5545138" y="1233488"/>
            <a:ext cx="1330325" cy="755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1" name="Rectangle 11"/>
          <p:cNvSpPr>
            <a:spLocks noChangeArrowheads="1"/>
          </p:cNvSpPr>
          <p:nvPr/>
        </p:nvSpPr>
        <p:spPr bwMode="auto">
          <a:xfrm>
            <a:off x="5351463" y="2065338"/>
            <a:ext cx="32400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 b="1" i="1">
                <a:latin typeface="Comic Sans MS" panose="030F0702030302020204" pitchFamily="66" charset="0"/>
              </a:rPr>
              <a:t>ЗИМУЮЩИЕ</a:t>
            </a:r>
            <a:r>
              <a:rPr lang="ru-RU" altLang="ru-RU" sz="2800" i="1">
                <a:latin typeface="Comic Sans MS" panose="030F0702030302020204" pitchFamily="66" charset="0"/>
              </a:rPr>
              <a:t>   </a:t>
            </a:r>
            <a:r>
              <a:rPr lang="ru-RU" altLang="ru-RU" sz="1800">
                <a:latin typeface="Comic Sans MS" panose="030F0702030302020204" pitchFamily="66" charset="0"/>
              </a:rPr>
              <a:t>                         </a:t>
            </a:r>
          </a:p>
        </p:txBody>
      </p:sp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842963" y="2065338"/>
            <a:ext cx="3238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altLang="ru-RU" sz="2800" b="1" i="1" dirty="0" smtClean="0">
                <a:latin typeface="Comic Sans MS" panose="030F0702030302020204" pitchFamily="66" charset="0"/>
              </a:rPr>
              <a:t>ПЕРЕЛЕТНЫЕ</a:t>
            </a:r>
            <a:r>
              <a:rPr lang="ru-RU" altLang="ru-RU" sz="2800" b="1" i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 </a:t>
            </a: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   </a:t>
            </a:r>
            <a:r>
              <a:rPr lang="ru-RU" altLang="ru-RU" dirty="0" smtClean="0">
                <a:latin typeface="Comic Sans MS" panose="030F0702030302020204" pitchFamily="66" charset="0"/>
              </a:rPr>
              <a:t>                     </a:t>
            </a:r>
          </a:p>
        </p:txBody>
      </p:sp>
      <p:pic>
        <p:nvPicPr>
          <p:cNvPr id="14343" name="Picture 9" descr="C:\Users\User\Desktop\124382974_0_115677_3922fdc2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096" y="3129298"/>
            <a:ext cx="3412058" cy="2266280"/>
          </a:xfrm>
          <a:prstGeom prst="rect">
            <a:avLst/>
          </a:prstGeom>
          <a:noFill/>
          <a:ln>
            <a:noFill/>
          </a:ln>
          <a:effectLst>
            <a:glow rad="1346200">
              <a:schemeClr val="accent1">
                <a:alpha val="39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0" descr="C:\Users\User\Desktop\0_8a0b6_7cae5ba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4273550"/>
            <a:ext cx="2235200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7"/>
          <p:cNvSpPr>
            <a:spLocks noChangeShapeType="1"/>
          </p:cNvSpPr>
          <p:nvPr/>
        </p:nvSpPr>
        <p:spPr bwMode="auto">
          <a:xfrm>
            <a:off x="7091363" y="2852738"/>
            <a:ext cx="1330325" cy="755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548438" y="3743325"/>
            <a:ext cx="32400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800" b="1" i="1">
                <a:latin typeface="Comic Sans MS" panose="030F0702030302020204" pitchFamily="66" charset="0"/>
              </a:rPr>
              <a:t>кочующие</a:t>
            </a:r>
            <a:r>
              <a:rPr lang="ru-RU" altLang="ru-RU" sz="2800" i="1">
                <a:latin typeface="Comic Sans MS" panose="030F0702030302020204" pitchFamily="66" charset="0"/>
              </a:rPr>
              <a:t>   </a:t>
            </a:r>
            <a:r>
              <a:rPr lang="ru-RU" altLang="ru-RU" sz="1800">
                <a:latin typeface="Comic Sans MS" panose="030F0702030302020204" pitchFamily="66" charset="0"/>
              </a:rPr>
              <a:t>                         </a:t>
            </a: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273550" y="3751263"/>
            <a:ext cx="21558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sz="2800" b="1" i="1">
                <a:latin typeface="Comic Sans MS" panose="030F0702030302020204" pitchFamily="66" charset="0"/>
              </a:rPr>
              <a:t>оседлые</a:t>
            </a:r>
            <a:r>
              <a:rPr lang="ru-RU" altLang="ru-RU" sz="2800" i="1">
                <a:latin typeface="Comic Sans MS" panose="030F0702030302020204" pitchFamily="66" charset="0"/>
              </a:rPr>
              <a:t>   </a:t>
            </a:r>
            <a:r>
              <a:rPr lang="ru-RU" altLang="ru-RU" sz="1800">
                <a:latin typeface="Comic Sans MS" panose="030F0702030302020204" pitchFamily="66" charset="0"/>
              </a:rPr>
              <a:t>                         </a:t>
            </a: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>
            <a:off x="4933950" y="2852738"/>
            <a:ext cx="1376363" cy="7556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4349" name="Picture 11" descr="C:\Users\User\Desktop\bir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713" y="4305300"/>
            <a:ext cx="19780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114300"/>
            <a:ext cx="8229600" cy="1371600"/>
          </a:xfrm>
        </p:spPr>
        <p:txBody>
          <a:bodyPr/>
          <a:lstStyle/>
          <a:p>
            <a:pPr algn="ctr"/>
            <a:r>
              <a:rPr lang="ru-RU" altLang="ru-RU" sz="3600" b="1" i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ПОЧЕМУ УЛЕТАЮТ ПЕРЕЛЕТНЫЕ ПТИЦЫ</a:t>
            </a:r>
            <a:r>
              <a:rPr lang="ru-RU" altLang="ru-RU" sz="4000" b="1" i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6391" name="Picture 4" descr="C:\Users\User\Desktop\63011_html_19f3584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1" y="4225071"/>
            <a:ext cx="300355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5" descr="C:\Users\User\Desktop\1920_1080_201001160926116981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30414"/>
            <a:ext cx="2811463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1992" y="1985107"/>
            <a:ext cx="28003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16632"/>
            <a:ext cx="4680520" cy="962617"/>
          </a:xfrm>
        </p:spPr>
        <p:txBody>
          <a:bodyPr/>
          <a:lstStyle/>
          <a:p>
            <a:pPr algn="ctr" eaLnBrk="1" hangingPunct="1"/>
            <a:r>
              <a:rPr lang="ru-RU" altLang="ru-RU" sz="2800" b="1" i="1" dirty="0" smtClean="0">
                <a:latin typeface="Comic Sans MS" panose="030F0702030302020204" pitchFamily="66" charset="0"/>
              </a:rPr>
              <a:t>КУДА УЛЕТАЮТ ПЕРЕЛЕТНЫЕ ПТИЦЫ?</a:t>
            </a:r>
          </a:p>
        </p:txBody>
      </p:sp>
      <p:pic>
        <p:nvPicPr>
          <p:cNvPr id="17411" name="Picture 2" descr="C:\Users\User\Desktop\5f37808efc3ae71535be139295bf1b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69" y="1079249"/>
            <a:ext cx="6370610" cy="460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C:\Users\User\Desktop\Allring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268760"/>
            <a:ext cx="2143985" cy="2498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21421" y="136141"/>
            <a:ext cx="2821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b="1" i="1" dirty="0">
                <a:latin typeface="Comic Sans MS" panose="030F0702030302020204" pitchFamily="66" charset="0"/>
              </a:rPr>
              <a:t>КАК УЗНАТЬ, </a:t>
            </a:r>
            <a:endParaRPr lang="en-US" altLang="ru-RU" b="1" i="1" dirty="0" smtClean="0">
              <a:latin typeface="Comic Sans MS" panose="030F0702030302020204" pitchFamily="66" charset="0"/>
            </a:endParaRPr>
          </a:p>
          <a:p>
            <a:r>
              <a:rPr lang="ru-RU" altLang="ru-RU" b="1" i="1" dirty="0" smtClean="0">
                <a:latin typeface="Comic Sans MS" panose="030F0702030302020204" pitchFamily="66" charset="0"/>
              </a:rPr>
              <a:t>ГДЕ </a:t>
            </a:r>
            <a:r>
              <a:rPr lang="ru-RU" altLang="ru-RU" b="1" i="1" dirty="0">
                <a:latin typeface="Comic Sans MS" panose="030F0702030302020204" pitchFamily="66" charset="0"/>
              </a:rPr>
              <a:t>ЗИМУЕТ ПТИЦА?</a:t>
            </a:r>
            <a:endParaRPr lang="ru-RU" dirty="0"/>
          </a:p>
        </p:txBody>
      </p:sp>
      <p:pic>
        <p:nvPicPr>
          <p:cNvPr id="6" name="Picture 10" descr="C:\Users\User\Desktop\0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0457" y="4109186"/>
            <a:ext cx="2369467" cy="157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491880" y="5733256"/>
            <a:ext cx="36115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ласточка</a:t>
            </a:r>
          </a:p>
        </p:txBody>
      </p:sp>
      <p:pic>
        <p:nvPicPr>
          <p:cNvPr id="20484" name="Picture 6" descr="C:\Users\User\Desktop\Swallows_0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836712"/>
            <a:ext cx="3744416" cy="415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9" name="Rectangle 9"/>
          <p:cNvSpPr>
            <a:spLocks noChangeArrowheads="1"/>
          </p:cNvSpPr>
          <p:nvPr/>
        </p:nvSpPr>
        <p:spPr bwMode="auto">
          <a:xfrm>
            <a:off x="3132138" y="5311775"/>
            <a:ext cx="3743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журавль</a:t>
            </a:r>
          </a:p>
        </p:txBody>
      </p:sp>
      <p:pic>
        <p:nvPicPr>
          <p:cNvPr id="21507" name="Picture 5" descr="C:\Users\User\Desktop\0006-006-Sejchas-poslushaj-poskorej-o-ptichkakh-chto-zhivut-na-ne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74124"/>
            <a:ext cx="35433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3059113" y="5445125"/>
            <a:ext cx="3522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соловей</a:t>
            </a:r>
          </a:p>
        </p:txBody>
      </p:sp>
      <p:pic>
        <p:nvPicPr>
          <p:cNvPr id="22531" name="Picture 5" descr="C:\Users\User\Desktop\922645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367929"/>
            <a:ext cx="5040783" cy="4716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5" name="Rectangle 7"/>
          <p:cNvSpPr>
            <a:spLocks noChangeArrowheads="1"/>
          </p:cNvSpPr>
          <p:nvPr/>
        </p:nvSpPr>
        <p:spPr bwMode="auto">
          <a:xfrm>
            <a:off x="3443288" y="5437188"/>
            <a:ext cx="3330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5400" b="1" dirty="0">
                <a:solidFill>
                  <a:srgbClr val="000060"/>
                </a:solidFill>
                <a:latin typeface="Times New Roman" panose="02020603050405020304" pitchFamily="18" charset="0"/>
              </a:rPr>
              <a:t>скворец</a:t>
            </a:r>
          </a:p>
        </p:txBody>
      </p:sp>
      <p:pic>
        <p:nvPicPr>
          <p:cNvPr id="23555" name="Picture 5" descr="C:\Users\User\Desktop\bird-png-kus-png-245dqh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981075"/>
            <a:ext cx="515461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02588" cy="523875"/>
          </a:xfrm>
        </p:spPr>
        <p:txBody>
          <a:bodyPr/>
          <a:lstStyle/>
          <a:p>
            <a:pPr algn="ctr" eaLnBrk="1" hangingPunct="1"/>
            <a:r>
              <a:rPr lang="ru-RU" altLang="ru-RU" sz="3600" b="1" i="1" smtClean="0">
                <a:latin typeface="Times New Roman" panose="02020603050405020304" pitchFamily="18" charset="0"/>
              </a:rPr>
              <a:t>КОРМ ДЛЯ ЗИМУЮЩИХ ПТИЦ</a:t>
            </a:r>
          </a:p>
        </p:txBody>
      </p:sp>
      <p:pic>
        <p:nvPicPr>
          <p:cNvPr id="24579" name="Picture 5" descr="Рисунок6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622550"/>
            <a:ext cx="27622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13" descr="C:\Users\User\Desktop\0_86bdf_92fbd702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622425"/>
            <a:ext cx="24130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14" descr="C:\Users\User\Desktop\hello_html_6e46930c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362450"/>
            <a:ext cx="334645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5" descr="C:\Users\User\Desktop\65897292_1288296160_1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325" y="1614488"/>
            <a:ext cx="2043113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6" descr="C:\Users\User\Desktop\56704732d9226151a6961ec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813" y="3721100"/>
            <a:ext cx="4421187" cy="252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1371</TotalTime>
  <Words>52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Calibri</vt:lpstr>
      <vt:lpstr>Comic Sans MS</vt:lpstr>
      <vt:lpstr>Mistral</vt:lpstr>
      <vt:lpstr>Times New Roman</vt:lpstr>
      <vt:lpstr>Wingdings</vt:lpstr>
      <vt:lpstr>Пиксел</vt:lpstr>
      <vt:lpstr>Перелетные и зимующие птицы </vt:lpstr>
      <vt:lpstr>Презентация PowerPoint</vt:lpstr>
      <vt:lpstr>ПОЧЕМУ УЛЕТАЮТ ПЕРЕЛЕТНЫЕ ПТИЦЫ?</vt:lpstr>
      <vt:lpstr>КУДА УЛЕТАЮТ ПЕРЕЛЕТНЫЕ ПТИЦЫ?</vt:lpstr>
      <vt:lpstr>Презентация PowerPoint</vt:lpstr>
      <vt:lpstr>Презентация PowerPoint</vt:lpstr>
      <vt:lpstr>Презентация PowerPoint</vt:lpstr>
      <vt:lpstr>Презентация PowerPoint</vt:lpstr>
      <vt:lpstr>КОРМ ДЛЯ ЗИМУЮЩИХ ПТИЦ</vt:lpstr>
      <vt:lpstr>ДАВАЙТЕ ПОЗАБОТИМСЯ О ЗИМУЮЩИХ ПТИЦАХ!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зимуют птицы? Урок окружающего мира в 1 классе УМК «Школа России»</dc:title>
  <dc:creator>Workstation</dc:creator>
  <cp:lastModifiedBy>RePack by Diakov</cp:lastModifiedBy>
  <cp:revision>63</cp:revision>
  <dcterms:created xsi:type="dcterms:W3CDTF">2011-01-23T13:54:45Z</dcterms:created>
  <dcterms:modified xsi:type="dcterms:W3CDTF">2017-09-24T23:42:03Z</dcterms:modified>
</cp:coreProperties>
</file>