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6" r:id="rId3"/>
    <p:sldId id="267" r:id="rId4"/>
    <p:sldId id="268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CDEEB2-295E-49FA-BE25-E15C8119B9B3}" type="datetimeFigureOut">
              <a:rPr lang="ru-RU"/>
              <a:pPr>
                <a:defRPr/>
              </a:pPr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CDEC79-62B2-4D0E-8E26-9A551A3869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B681B-1AF7-4095-ABAF-525BD2A1CC45}" type="datetimeFigureOut">
              <a:rPr lang="ru-RU"/>
              <a:pPr>
                <a:defRPr/>
              </a:pPr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3A851-EBD7-49F6-B14C-920263D262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C8AAF-5EF5-43A0-BD4A-DCB425EA7572}" type="datetimeFigureOut">
              <a:rPr lang="ru-RU"/>
              <a:pPr>
                <a:defRPr/>
              </a:pPr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8CA183-81C1-4C25-A5DD-8E9C0C38B9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24F63-BD03-4AD9-8231-A1822D67E310}" type="datetimeFigureOut">
              <a:rPr lang="ru-RU"/>
              <a:pPr>
                <a:defRPr/>
              </a:pPr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69959-A08B-431C-9EA8-DCC5AA3EA6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88196-D6C9-4A28-95F6-975D34DACD69}" type="datetimeFigureOut">
              <a:rPr lang="ru-RU"/>
              <a:pPr>
                <a:defRPr/>
              </a:pPr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D742B-37B7-46FF-97A5-DD0D717814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0E6C87-46FB-42F4-A762-3C8774977186}" type="datetimeFigureOut">
              <a:rPr lang="ru-RU"/>
              <a:pPr>
                <a:defRPr/>
              </a:pPr>
              <a:t>25.09.2017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769639-A524-4930-94F9-14B714E2A4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955B39-750D-467C-9A91-A346F78B865C}" type="datetimeFigureOut">
              <a:rPr lang="ru-RU"/>
              <a:pPr>
                <a:defRPr/>
              </a:pPr>
              <a:t>25.09.2017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F6E66-E0C3-43C7-83E6-CE2C434567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96A55-74BF-4984-8D2B-6CF8B98CFC27}" type="datetimeFigureOut">
              <a:rPr lang="ru-RU"/>
              <a:pPr>
                <a:defRPr/>
              </a:pPr>
              <a:t>25.09.2017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A0447-3AE7-4FF5-B786-E47D3C9A34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326021-5DB6-4233-8CA3-0194BE1AC2C5}" type="datetimeFigureOut">
              <a:rPr lang="ru-RU"/>
              <a:pPr>
                <a:defRPr/>
              </a:pPr>
              <a:t>25.09.2017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BAED8A-C9E0-4A40-BA73-BD5471AA5A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5AF31-A262-4218-BD5C-BB6A55FB9111}" type="datetimeFigureOut">
              <a:rPr lang="ru-RU"/>
              <a:pPr>
                <a:defRPr/>
              </a:pPr>
              <a:t>25.09.2017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B5591-2B39-4F59-8F7A-CFED56E492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071FB-F2C9-4649-95BA-0C1C4D5A900D}" type="datetimeFigureOut">
              <a:rPr lang="ru-RU"/>
              <a:pPr>
                <a:defRPr/>
              </a:pPr>
              <a:t>25.09.2017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7A1622-E531-44C2-AFFF-193F516353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A214A5C-E574-44F5-8CB5-6DAB010A1B63}" type="datetimeFigureOut">
              <a:rPr lang="ru-RU"/>
              <a:pPr>
                <a:defRPr/>
              </a:pPr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18F3539-11F4-4018-A1A9-058622FEC5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188640"/>
            <a:ext cx="511319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Рисуем избушку</a:t>
            </a:r>
          </a:p>
        </p:txBody>
      </p:sp>
      <p:pic>
        <p:nvPicPr>
          <p:cNvPr id="2051" name="Picture 2" descr="текст при наведен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175" y="1176338"/>
            <a:ext cx="5688013" cy="523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текст при наведении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2275" y="1196975"/>
            <a:ext cx="5251450" cy="531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281631" y="188640"/>
            <a:ext cx="511319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Рисуем избушку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текст при наведении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0603"/>
          <a:stretch>
            <a:fillRect/>
          </a:stretch>
        </p:blipFill>
        <p:spPr bwMode="auto">
          <a:xfrm>
            <a:off x="1476375" y="377825"/>
            <a:ext cx="6211888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текст при наведении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0113" b="23688"/>
          <a:stretch>
            <a:fillRect/>
          </a:stretch>
        </p:blipFill>
        <p:spPr bwMode="auto">
          <a:xfrm>
            <a:off x="2051050" y="404813"/>
            <a:ext cx="5856288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2" descr="текст при наведении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76895" r="47125"/>
          <a:stretch>
            <a:fillRect/>
          </a:stretch>
        </p:blipFill>
        <p:spPr bwMode="auto">
          <a:xfrm>
            <a:off x="2268538" y="3644900"/>
            <a:ext cx="2663825" cy="245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текст при наведении"/>
          <p:cNvPicPr>
            <a:picLocks noChangeAspect="1" noChangeArrowheads="1"/>
          </p:cNvPicPr>
          <p:nvPr/>
        </p:nvPicPr>
        <p:blipFill>
          <a:blip r:embed="rId2"/>
          <a:srcRect l="1467"/>
          <a:stretch>
            <a:fillRect/>
          </a:stretch>
        </p:blipFill>
        <p:spPr bwMode="auto">
          <a:xfrm>
            <a:off x="2051050" y="260350"/>
            <a:ext cx="4956175" cy="6059488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8" name="Picture 4" descr="http://www.pravmir.ru/wp-content/uploads/2013/05/933551258407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333375"/>
            <a:ext cx="4752975" cy="6262688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http://img0.liveinternet.ru/images/attach/c/0/44/114/44114988_babayag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5513" y="260350"/>
            <a:ext cx="5037137" cy="6356350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рямоугольник 1"/>
          <p:cNvSpPr>
            <a:spLocks noChangeArrowheads="1"/>
          </p:cNvSpPr>
          <p:nvPr/>
        </p:nvSpPr>
        <p:spPr bwMode="auto">
          <a:xfrm>
            <a:off x="539750" y="476250"/>
            <a:ext cx="82804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alibri" pitchFamily="34" charset="0"/>
              </a:rPr>
              <a:t>Сначала сделаем своеобразную геометрическую фигурку, похожую на перерождённый гриб-мутант:</a:t>
            </a:r>
          </a:p>
        </p:txBody>
      </p:sp>
      <p:pic>
        <p:nvPicPr>
          <p:cNvPr id="3075" name="Picture 2" descr="текст при наведении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63713" y="1412875"/>
            <a:ext cx="4879975" cy="487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1"/>
          <p:cNvSpPr>
            <a:spLocks noChangeArrowheads="1"/>
          </p:cNvSpPr>
          <p:nvPr/>
        </p:nvSpPr>
        <p:spPr bwMode="auto">
          <a:xfrm>
            <a:off x="539750" y="333375"/>
            <a:ext cx="8424863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alibri" pitchFamily="34" charset="0"/>
              </a:rPr>
              <a:t>Внутри этого гриба можно нарисовать своего рода шляпу на ножках-палочках. Это будет основой для будущего оконца и навеса над дверью. А также и контуры самой двери. Внизу уже сразу нарисуем наш фундамент, а именно - сами куриные ножки - основа основ избушки для непутёвой старушки.</a:t>
            </a:r>
          </a:p>
        </p:txBody>
      </p:sp>
      <p:pic>
        <p:nvPicPr>
          <p:cNvPr id="4099" name="Picture 2" descr="текст при наведении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375" y="1989138"/>
            <a:ext cx="4375150" cy="437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1"/>
          <p:cNvSpPr>
            <a:spLocks noChangeArrowheads="1"/>
          </p:cNvSpPr>
          <p:nvPr/>
        </p:nvSpPr>
        <p:spPr bwMode="auto">
          <a:xfrm>
            <a:off x="611188" y="260350"/>
            <a:ext cx="8281987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alibri" pitchFamily="34" charset="0"/>
              </a:rPr>
              <a:t>Теперь настала пора поставить на крышу печную трубу, так как избушка будет, естественно, отапливаемой. Сделаем дверцу, окно, порог из нескольких ступеней. Бабулька-то старая, хоть и хорохорится, ноги болят, к двери не подпрыгнет, а ступа не всегда под рукой.</a:t>
            </a:r>
          </a:p>
        </p:txBody>
      </p:sp>
      <p:pic>
        <p:nvPicPr>
          <p:cNvPr id="5123" name="Picture 2" descr="текст при наведении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0200" y="2276475"/>
            <a:ext cx="4375150" cy="437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1"/>
          <p:cNvSpPr>
            <a:spLocks noChangeArrowheads="1"/>
          </p:cNvSpPr>
          <p:nvPr/>
        </p:nvSpPr>
        <p:spPr bwMode="auto">
          <a:xfrm>
            <a:off x="539750" y="404813"/>
            <a:ext cx="82804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alibri" pitchFamily="34" charset="0"/>
              </a:rPr>
              <a:t>А теперь будем понемногу рисовать брёвнышки да штрихами делать избушку более тёмной и закопчённой:</a:t>
            </a:r>
          </a:p>
        </p:txBody>
      </p:sp>
      <p:pic>
        <p:nvPicPr>
          <p:cNvPr id="6147" name="Picture 2" descr="текст при наведении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47813" y="1125538"/>
            <a:ext cx="5238750" cy="523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1"/>
          <p:cNvSpPr>
            <a:spLocks noChangeArrowheads="1"/>
          </p:cNvSpPr>
          <p:nvPr/>
        </p:nvSpPr>
        <p:spPr bwMode="auto">
          <a:xfrm>
            <a:off x="539750" y="404813"/>
            <a:ext cx="84248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alibri" pitchFamily="34" charset="0"/>
              </a:rPr>
              <a:t>Ещё чуть-чуть, и будет всё готово к проживанию:</a:t>
            </a:r>
          </a:p>
        </p:txBody>
      </p:sp>
      <p:pic>
        <p:nvPicPr>
          <p:cNvPr id="7171" name="Picture 2" descr="текст при наведении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1050" y="963613"/>
            <a:ext cx="5400675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140</Words>
  <Application>Microsoft Office PowerPoint</Application>
  <PresentationFormat>Экран (4:3)</PresentationFormat>
  <Paragraphs>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Calibri</vt:lpstr>
      <vt:lpstr>Arial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Еленга Берюхова</dc:creator>
  <cp:lastModifiedBy>user</cp:lastModifiedBy>
  <cp:revision>2</cp:revision>
  <dcterms:created xsi:type="dcterms:W3CDTF">2014-10-02T17:48:54Z</dcterms:created>
  <dcterms:modified xsi:type="dcterms:W3CDTF">2017-09-25T05:04:34Z</dcterms:modified>
</cp:coreProperties>
</file>