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57166"/>
            <a:ext cx="818388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Социально- коммуникативное развитие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-714412" y="1500175"/>
            <a:ext cx="66437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8"/>
            <a:r>
              <a:rPr lang="ru-RU" sz="2000" dirty="0" smtClean="0"/>
              <a:t>      Центр ПДД</a:t>
            </a:r>
          </a:p>
          <a:p>
            <a:pPr lvl="8"/>
            <a:r>
              <a:rPr lang="ru-RU" sz="2000" dirty="0" smtClean="0"/>
              <a:t>«Зеленый огонек»</a:t>
            </a:r>
          </a:p>
        </p:txBody>
      </p:sp>
      <p:pic>
        <p:nvPicPr>
          <p:cNvPr id="6" name="Picture 2" descr="C:\Users\User\Desktop\Новая папка\DSCN0654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500430" y="2348502"/>
            <a:ext cx="2214577" cy="343795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 rot="10800000" flipV="1">
            <a:off x="2857488" y="5645978"/>
            <a:ext cx="45720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Правила МЫ изучаем, как вести себя все знаем.</a:t>
            </a:r>
            <a:endParaRPr lang="ru-RU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1428736"/>
            <a:ext cx="2228258" cy="3039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42907" y="2786058"/>
            <a:ext cx="2286017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00042"/>
            <a:ext cx="8183880" cy="785818"/>
          </a:xfrm>
        </p:spPr>
        <p:txBody>
          <a:bodyPr>
            <a:normAutofit/>
          </a:bodyPr>
          <a:lstStyle/>
          <a:p>
            <a:pPr algn="ctr"/>
            <a:r>
              <a:rPr lang="ru-RU" sz="2000" b="0" dirty="0" smtClean="0">
                <a:solidFill>
                  <a:schemeClr val="tx1"/>
                </a:solidFill>
              </a:rPr>
              <a:t>Центр дежурства</a:t>
            </a:r>
            <a:endParaRPr lang="ru-RU" sz="2000" b="0" dirty="0">
              <a:solidFill>
                <a:schemeClr val="tx1"/>
              </a:solidFill>
            </a:endParaRPr>
          </a:p>
        </p:txBody>
      </p:sp>
      <p:pic>
        <p:nvPicPr>
          <p:cNvPr id="3" name="Picture 2" descr="C:\Users\User\Desktop\Новая папка\DSCN06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357298"/>
            <a:ext cx="2802257" cy="4000528"/>
          </a:xfrm>
          <a:prstGeom prst="rect">
            <a:avLst/>
          </a:prstGeom>
          <a:noFill/>
        </p:spPr>
      </p:pic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357158" y="5572141"/>
            <a:ext cx="828680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Накрываем мы на стол, «слева», «справа» знаем. Сколько чашек, сколько ложек, быстро посчитаем.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Приятного аппетита!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1357298"/>
            <a:ext cx="200026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C:\Users\User\Desktop\IMG_20170329_1131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2786058"/>
            <a:ext cx="2492819" cy="27860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857256"/>
          </a:xfrm>
        </p:spPr>
        <p:txBody>
          <a:bodyPr>
            <a:normAutofit/>
          </a:bodyPr>
          <a:lstStyle/>
          <a:p>
            <a:pPr algn="ctr"/>
            <a:r>
              <a:rPr lang="ru-RU" sz="2000" b="0" dirty="0" smtClean="0">
                <a:solidFill>
                  <a:schemeClr val="tx1"/>
                </a:solidFill>
              </a:rPr>
              <a:t>Центр сюжетно – ролевых игр</a:t>
            </a:r>
            <a:endParaRPr lang="ru-RU" sz="2000" b="0" dirty="0">
              <a:solidFill>
                <a:schemeClr val="tx1"/>
              </a:solidFill>
            </a:endParaRPr>
          </a:p>
        </p:txBody>
      </p:sp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500034" y="5857892"/>
            <a:ext cx="814393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ahoma" pitchFamily="34" charset="0"/>
              </a:rPr>
              <a:t>Мы продавцы и доктора и парикмахеры с утра.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ahoma" pitchFamily="34" charset="0"/>
              </a:rPr>
              <a:t>Любим наряжаться и в игре общаться!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2071678"/>
            <a:ext cx="2500330" cy="378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C:\Users\User\Desktop\Новая папка\IMG_20170329_0852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2143116"/>
            <a:ext cx="2357441" cy="3786214"/>
          </a:xfrm>
          <a:prstGeom prst="rect">
            <a:avLst/>
          </a:prstGeom>
          <a:noFill/>
        </p:spPr>
      </p:pic>
      <p:pic>
        <p:nvPicPr>
          <p:cNvPr id="1027" name="Picture 3" descr="C:\Users\User\Desktop\Новая папка\IMG_20170329_0851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1500174"/>
            <a:ext cx="2428892" cy="1921747"/>
          </a:xfrm>
          <a:prstGeom prst="rect">
            <a:avLst/>
          </a:prstGeom>
          <a:noFill/>
        </p:spPr>
      </p:pic>
      <p:pic>
        <p:nvPicPr>
          <p:cNvPr id="1028" name="Picture 4" descr="C:\Users\User\Desktop\Новая папка\IMG_20170329_0859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16" y="3429000"/>
            <a:ext cx="2428879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</Words>
  <PresentationFormat>Экран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Социально- коммуникативное развитие</vt:lpstr>
      <vt:lpstr>Центр дежурства</vt:lpstr>
      <vt:lpstr>Центр сюжетно – ролевых игр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Социально- коммуникативное развитие</dc:title>
  <dc:creator>User</dc:creator>
  <cp:lastModifiedBy>User</cp:lastModifiedBy>
  <cp:revision>1</cp:revision>
  <dcterms:created xsi:type="dcterms:W3CDTF">2017-09-25T10:41:51Z</dcterms:created>
  <dcterms:modified xsi:type="dcterms:W3CDTF">2017-09-25T10:42:48Z</dcterms:modified>
</cp:coreProperties>
</file>