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1480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Речевое развитие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1357298"/>
            <a:ext cx="56436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Центр речевого развития «Говорилка»</a:t>
            </a:r>
          </a:p>
        </p:txBody>
      </p:sp>
      <p:pic>
        <p:nvPicPr>
          <p:cNvPr id="4" name="Picture 2" descr="C:\Users\User\Desktop\Новая папка\DSCN06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714488"/>
            <a:ext cx="2857520" cy="342902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300468"/>
            <a:ext cx="2871808" cy="218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928802"/>
            <a:ext cx="250033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1785926"/>
            <a:ext cx="2000264" cy="25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4572008"/>
            <a:ext cx="2571768" cy="1821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14290"/>
            <a:ext cx="8183880" cy="1000132"/>
          </a:xfrm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</a:rPr>
              <a:t>Центр театральной деятельности</a:t>
            </a:r>
            <a:br>
              <a:rPr lang="ru-RU" sz="2000" b="0" dirty="0" smtClean="0">
                <a:solidFill>
                  <a:schemeClr val="tx1"/>
                </a:solidFill>
              </a:rPr>
            </a:br>
            <a:r>
              <a:rPr lang="ru-RU" sz="2000" b="0" dirty="0" smtClean="0">
                <a:solidFill>
                  <a:schemeClr val="tx1"/>
                </a:solidFill>
              </a:rPr>
              <a:t>«Золотой ключик»</a:t>
            </a:r>
            <a:endParaRPr lang="ru-RU" sz="2000" b="0" dirty="0">
              <a:solidFill>
                <a:schemeClr val="tx1"/>
              </a:solidFill>
            </a:endParaRP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500034" y="5786454"/>
            <a:ext cx="81439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 нашей группе все актеры, кукловоды и танцоры.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Каждый день и каждый час мы хотим играть для вас!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7"/>
            <a:ext cx="314716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857496"/>
            <a:ext cx="2361920" cy="303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4501" y="1428736"/>
            <a:ext cx="266946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714380"/>
          </a:xfrm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</a:rPr>
              <a:t>Центр « Мир книги»</a:t>
            </a:r>
            <a:endParaRPr lang="ru-RU" sz="2000" b="0" dirty="0">
              <a:solidFill>
                <a:schemeClr val="tx1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85860"/>
            <a:ext cx="3286148" cy="4065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28596" y="5572141"/>
            <a:ext cx="8286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Добрые сказки и умные книжки, любят девчонки и любят мальчишки. Если ты хочешь все в мире узнать - надо учиться и много читать!  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7286" y="1285860"/>
            <a:ext cx="322949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 Речевое развитие</vt:lpstr>
      <vt:lpstr>Центр театральной деятельности «Золотой ключик»</vt:lpstr>
      <vt:lpstr>Центр « Мир книги»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Речевое развитие</dc:title>
  <dc:creator>User</dc:creator>
  <cp:lastModifiedBy>User</cp:lastModifiedBy>
  <cp:revision>1</cp:revision>
  <dcterms:created xsi:type="dcterms:W3CDTF">2017-09-25T10:37:24Z</dcterms:created>
  <dcterms:modified xsi:type="dcterms:W3CDTF">2017-09-25T10:39:05Z</dcterms:modified>
</cp:coreProperties>
</file>