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8" autoAdjust="0"/>
    <p:restoredTop sz="94671" autoAdjust="0"/>
  </p:normalViewPr>
  <p:slideViewPr>
    <p:cSldViewPr>
      <p:cViewPr varScale="1">
        <p:scale>
          <a:sx n="67" d="100"/>
          <a:sy n="67" d="100"/>
        </p:scale>
        <p:origin x="-5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AB659-C820-4739-8C74-D5E3388357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BDD72-9498-403F-B1D1-C7E8298BA9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739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BDD72-9498-403F-B1D1-C7E8298BA9B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427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F9C6547-1003-4B11-9EAA-E171F0F7D23A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A9B3384-95A8-461C-AD31-6B0D100E2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Создание аниме картинки в программе </a:t>
            </a:r>
            <a:r>
              <a:rPr lang="en-US" dirty="0" smtClean="0"/>
              <a:t>open canvas 5.5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8062912" cy="1752600"/>
          </a:xfrm>
        </p:spPr>
        <p:txBody>
          <a:bodyPr/>
          <a:lstStyle/>
          <a:p>
            <a:r>
              <a:rPr lang="ru-RU" dirty="0" smtClean="0"/>
              <a:t>Автор </a:t>
            </a:r>
            <a:r>
              <a:rPr lang="ru-RU" dirty="0"/>
              <a:t>п</a:t>
            </a:r>
            <a:r>
              <a:rPr lang="ru-RU" dirty="0" smtClean="0"/>
              <a:t>опова Алиса ученица 8 А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5241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476672"/>
            <a:ext cx="5901591" cy="605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Той же кистью рисуем освещение волос и блики.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5813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56345" y="914400"/>
            <a:ext cx="6787629" cy="567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Создаем второй крестик  но уже размером побольше.</a:t>
            </a:r>
          </a:p>
        </p:txBody>
      </p:sp>
    </p:spTree>
    <p:extLst>
      <p:ext uri="{BB962C8B-B14F-4D97-AF65-F5344CB8AC3E}">
        <p14:creationId xmlns:p14="http://schemas.microsoft.com/office/powerpoint/2010/main" xmlns="" val="4231843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836712"/>
            <a:ext cx="5729286" cy="5629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Создаем тени с помощью кисти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burn.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393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1772816"/>
            <a:ext cx="6200774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глаз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Используем ту же кисть и ту же функцию для создания бровей, ресниц, век  и радужки. А для создания зрачка используем ту же кисть только с функцией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draw ellipse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Заливаем голубым цветом зрачок и синим радужку, кистью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burn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ставим точку.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887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110381"/>
            <a:ext cx="6373505" cy="574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Нос и рот нарисованы той же кистью что и брови и т.д.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Овал лица выполнен кистью потолще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radius 25 minimum 25%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 сделана заливка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Щеки выполнена акварельной кисть и размыты а тени под волосами кистью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burn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91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500188" y="871539"/>
            <a:ext cx="7643812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шея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Используем ту же кисть что и при создании крестика, заливаем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Далее этой же кистью рисуем матроску кружева .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Раскрашиваем.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96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871539"/>
            <a:ext cx="7643812" cy="573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Последние </a:t>
            </a:r>
            <a:r>
              <a:rPr lang="ru-RU" dirty="0" err="1" smtClean="0"/>
              <a:t>щаги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Заливаем фон.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09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95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488" t="-65"/>
          <a:stretch/>
        </p:blipFill>
        <p:spPr bwMode="auto">
          <a:xfrm>
            <a:off x="0" y="1052736"/>
            <a:ext cx="6696744" cy="519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399032"/>
          </a:xfrm>
        </p:spPr>
        <p:txBody>
          <a:bodyPr/>
          <a:lstStyle/>
          <a:p>
            <a:r>
              <a:rPr lang="ru-RU" dirty="0" smtClean="0"/>
              <a:t>Создание крестика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067128" cy="439396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используя кисть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radius 5px minimum 20%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 функцией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draw line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рисуем силуэт крестика красного цвета как показано на рисунке</a:t>
            </a:r>
            <a:endParaRPr lang="ru-RU" dirty="0" smtClean="0"/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1037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836712"/>
            <a:ext cx="7438279" cy="546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заливка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Делаем заливку красным цветом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 204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7692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196751"/>
            <a:ext cx="6254455" cy="543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64008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Используя ту же кисть что при создании силуэта крестика рисуем прямые параллельные линии. далее заливаем цветом темнее.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3819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757238"/>
            <a:ext cx="6455391" cy="586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размывка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Используя кисть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blur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размываем только где делали объём.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878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556792"/>
            <a:ext cx="4716016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создания крестика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Создаем крестик в крестике кистью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radius 125px minimum 25% c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функцией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blur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56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457200"/>
            <a:ext cx="497205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прически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 помощью выделения уменьшим крестик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329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33529" y="1214489"/>
            <a:ext cx="5628469" cy="565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Снова используя ту же кисть которую использовали при создании силуэта крестика только меняем функцию на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draw curve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создаем эскиз.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56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28924" y="1000125"/>
            <a:ext cx="5829301" cy="559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 волос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Цвет волос зависит от вашего желания я выбрала зеленый но когда будете делать заливку проверьте нет ли ни где дырок.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061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372</TotalTime>
  <Words>281</Words>
  <Application>Microsoft Office PowerPoint</Application>
  <PresentationFormat>Экран (4:3)</PresentationFormat>
  <Paragraphs>95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Создание аниме картинки в программе open canvas 5.5</vt:lpstr>
      <vt:lpstr>Создание крестика</vt:lpstr>
      <vt:lpstr>заливка</vt:lpstr>
      <vt:lpstr>объем</vt:lpstr>
      <vt:lpstr>размывка</vt:lpstr>
      <vt:lpstr>Завершение создания крестика</vt:lpstr>
      <vt:lpstr>Создание прически</vt:lpstr>
      <vt:lpstr>Слайд 8</vt:lpstr>
      <vt:lpstr>Цвет волос</vt:lpstr>
      <vt:lpstr>Слайд 10</vt:lpstr>
      <vt:lpstr>Слайд 11</vt:lpstr>
      <vt:lpstr>Слайд 12</vt:lpstr>
      <vt:lpstr>Создание глаз</vt:lpstr>
      <vt:lpstr>Лицо.</vt:lpstr>
      <vt:lpstr>шея</vt:lpstr>
      <vt:lpstr>Последние щаги</vt:lpstr>
      <vt:lpstr>готово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olya</cp:lastModifiedBy>
  <cp:revision>18</cp:revision>
  <dcterms:created xsi:type="dcterms:W3CDTF">2013-04-18T04:32:56Z</dcterms:created>
  <dcterms:modified xsi:type="dcterms:W3CDTF">2017-09-25T01:40:21Z</dcterms:modified>
</cp:coreProperties>
</file>