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885AA-564D-449C-9DF3-6DE629D26F2C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052736"/>
            <a:ext cx="6120680" cy="223224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десятичных дробей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822: уравняйте количество цифр после запятой в данных дробях: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2,16; 18,5; 0,476; 1,4;</a:t>
            </a:r>
          </a:p>
          <a:p>
            <a:pPr marL="514350" indent="-514350">
              <a:buAutoNum type="arabicParenR"/>
            </a:pP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8,1; 19,64; 5,345; 0,9872;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5180" y="2893667"/>
            <a:ext cx="3744416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2,160; 18,500; 0,476; 1,400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5180" y="4797152"/>
            <a:ext cx="432048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8,1000; 19,6400; 5,3450; 0,9872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923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823(1-3) сравните числа: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1484784"/>
            <a:ext cx="2736304" cy="4248472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9,4  и  9,6;</a:t>
            </a:r>
          </a:p>
          <a:p>
            <a:pPr marL="514350" indent="-514350">
              <a:buAutoNum type="arabicParenR"/>
            </a:pP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5,5  и  4,8;</a:t>
            </a:r>
          </a:p>
          <a:p>
            <a:pPr marL="514350" indent="-514350">
              <a:buAutoNum type="arabicParenR"/>
            </a:pP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6,3  и  6,31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79912" y="1509775"/>
            <a:ext cx="43204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5013176"/>
            <a:ext cx="43204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3261475"/>
            <a:ext cx="43204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0096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632848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825: запишите числа в порядке убывания: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8,5; 8,16; 8,4; 8,49; 8,05; 8,61.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1788588"/>
            <a:ext cx="1440160" cy="735747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8,61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75656" y="2494342"/>
            <a:ext cx="1440160" cy="735747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8,5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01275" y="3213780"/>
            <a:ext cx="1440160" cy="735747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8,49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26894" y="3861048"/>
            <a:ext cx="1440160" cy="735747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8,4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4048" y="4465141"/>
            <a:ext cx="1440160" cy="735747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8,16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56176" y="5200888"/>
            <a:ext cx="1440160" cy="735747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8,05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795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5616624" cy="1037230"/>
          </a:xfrm>
        </p:spPr>
        <p:txBody>
          <a:bodyPr>
            <a:noAutofit/>
          </a:bodyPr>
          <a:lstStyle/>
          <a:p>
            <a:pPr algn="l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209: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числа: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225870"/>
            <a:ext cx="3682752" cy="537148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6,7   и   6,8</a:t>
            </a:r>
          </a:p>
          <a:p>
            <a:pPr marL="514350" indent="-514350">
              <a:buAutoNum type="arabicParenR"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5,4   и   4,9</a:t>
            </a:r>
          </a:p>
          <a:p>
            <a:pPr marL="514350" indent="-514350">
              <a:buAutoNum type="arabicParenR"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12,4   и   12,42</a:t>
            </a:r>
          </a:p>
          <a:p>
            <a:pPr marL="514350" indent="-514350">
              <a:buAutoNum type="arabicParenR"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26,39   и   26,276</a:t>
            </a:r>
          </a:p>
          <a:p>
            <a:pPr marL="514350" indent="-514350">
              <a:buAutoNum type="arabicParenR"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0,4   и   0,09</a:t>
            </a:r>
          </a:p>
          <a:p>
            <a:pPr marL="514350" indent="-514350">
              <a:buAutoNum type="arabicParenR"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5,1   и   5,098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65512" y="1225870"/>
            <a:ext cx="43204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61048" y="3092395"/>
            <a:ext cx="43204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65512" y="2101185"/>
            <a:ext cx="43204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07850" y="4056880"/>
            <a:ext cx="43204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65512" y="4911042"/>
            <a:ext cx="43204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65512" y="5844307"/>
            <a:ext cx="43204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8647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№210: расположите числа в порядке возрастания: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7,4; 3,15; 3,6; 5,066; 5,2; 7,28. </a:t>
            </a:r>
            <a:endParaRPr lang="ru-RU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5409911"/>
            <a:ext cx="1450504" cy="64918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3,15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79712" y="4748219"/>
            <a:ext cx="1450504" cy="64918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3,6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22642" y="4093154"/>
            <a:ext cx="1450504" cy="64918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5,066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1960" y="3443966"/>
            <a:ext cx="1450504" cy="64918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5,2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92080" y="2755396"/>
            <a:ext cx="1450504" cy="64918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7,28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00192" y="2106208"/>
            <a:ext cx="1450504" cy="64918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7,4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1594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49817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все натуральные значения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при которых верно неравенство: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204864"/>
            <a:ext cx="3384376" cy="3024336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3,54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х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6,001;</a:t>
            </a:r>
          </a:p>
          <a:p>
            <a:pPr marL="514350" indent="-514350">
              <a:buAutoNum type="arabicParenR"/>
            </a:pP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514350" indent="-514350">
              <a:buAutoNum type="arabicParenR"/>
            </a:pP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514350" indent="-514350">
              <a:buAutoNum type="arabicParenR"/>
            </a:pP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514350" indent="-514350">
              <a:buAutoNum type="arabicParenR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8,9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х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12;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968" y="2204864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Х: 4; 5; 6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4221089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Х:9; 10; 11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08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93022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212: какие цифры можно подставить вместо звездочки, чтобы образовалось верное неравенство: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2118866"/>
            <a:ext cx="3384376" cy="390312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5,28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 5,2 *</a:t>
            </a:r>
          </a:p>
          <a:p>
            <a:pPr marL="514350" indent="-514350">
              <a:buAutoNum type="arabicParenR"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514350" indent="-514350">
              <a:buAutoNum type="arabicParenR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6,1  6,*  7</a:t>
            </a:r>
          </a:p>
          <a:p>
            <a:pPr marL="514350" indent="-514350">
              <a:buAutoNum type="arabicParenR"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514350" indent="-514350">
              <a:buAutoNum type="arabicParenR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9,43  9,*  6</a:t>
            </a:r>
          </a:p>
          <a:p>
            <a:pPr marL="514350" indent="-514350">
              <a:buAutoNum type="arabicParenR"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514350" indent="-514350">
              <a:buAutoNum type="arabicParenR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0,063  0,0*  4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93855" y="1896769"/>
            <a:ext cx="361915" cy="917079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1940" y="2905919"/>
            <a:ext cx="361915" cy="917079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2897" y="3959378"/>
            <a:ext cx="361915" cy="917079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4812" y="5012837"/>
            <a:ext cx="361915" cy="917079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607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213: напишите три числа, каждое из которых больше 7,5 и меньше 7,7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15516" y="2835788"/>
            <a:ext cx="1440160" cy="122413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7,5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690385" y="3933056"/>
            <a:ext cx="1512168" cy="122413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7,55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491880" y="2835788"/>
            <a:ext cx="1512168" cy="122413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7,6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220072" y="3933056"/>
            <a:ext cx="1512168" cy="122413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7,65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840252" y="2708920"/>
            <a:ext cx="1512168" cy="122413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7,7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19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859216" cy="158417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из двух десятичных дробей с неравными целыми частями больше?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4724" y="2852936"/>
            <a:ext cx="7560840" cy="116853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двух десятичных дробей больше та, у которой целая часть больше.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223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920880" cy="194421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сравнивают десятичные дроби с равными целыми частями и одинаковым количеством цифр после запятой?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090" y="2852936"/>
            <a:ext cx="8347756" cy="220724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Десятичные дроби с равными целыми частями и одинаковым количеством цифр после запятой сравнивают поразрядно.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447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2760241" cy="127241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460375" y="1555190"/>
            <a:ext cx="7848872" cy="3818025"/>
          </a:xfrm>
        </p:spPr>
        <p:txBody>
          <a:bodyPr>
            <a:noAutofit/>
          </a:bodyPr>
          <a:lstStyle/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Предметные: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научить учащихся сравнивать десятичные дроби</a:t>
            </a: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Личностные: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интерес к изучению темы и мотивировать желание применить приобретенные знания и учения, формировать умение объективно оценивать труд одноклассников</a:t>
            </a:r>
          </a:p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ru-RU" sz="24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определять понятия, создавать обобщения, устанавливать аналогии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2" descr="https://oge.sdamgia.ru/formula/svg/39/395b529c3c8e8b221a4f35fbcceb4ef4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635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87208" cy="178621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дробь мы получим, если к данной десятичной дроби припишем справа несколько нулей?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1286" y="2708920"/>
            <a:ext cx="8059724" cy="168789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 десятичной дроби справа приписать любое количество нулей, то получится дробь, равная данной.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219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643192" cy="178621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дробь мы получим, если у данной десятичной дроби отбросим последние нули её записи?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4724" y="2852937"/>
            <a:ext cx="7627676" cy="220724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десятичная дробь оканчивается нулями, то эти нули можно отбросить, и при этом получится дробь равная данной.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457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388424" cy="208823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Сформулируйте правило сравнения двух десятичных дробей с равными целыми частями и различным количеством цифр после запятой.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4724" y="2852936"/>
            <a:ext cx="7560840" cy="3159383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сравнить две десятичные дроби с равными целыми частями и различным количеством цифр после запятой, нужно с помощью приписывания нулей справа уравнять количество цифр в дробных частях, после чего сравнить полученные дроби поразрядно.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381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4824536" cy="936104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988840"/>
            <a:ext cx="6552728" cy="1895296"/>
          </a:xfrm>
          <a:prstGeom prst="flowChartDecis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§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31, вопросы 1-5, № 824, 826,839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0326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Устные задания: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18939"/>
            <a:ext cx="7416824" cy="74190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единиц в каждом из разрядов в числе: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0608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1) 16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91880" y="206084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 десяток 6 единиц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260539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2)234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491880" y="2605391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 сотни 3 десятка 4 единицы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9489" y="3131644"/>
            <a:ext cx="866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3)4,7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491880" y="3104307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 единицы 7 десятых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83891" y="3694474"/>
            <a:ext cx="1107789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4)52,68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91880" y="3694475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 десятков 2 единицы 6 десятых 8 сотых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83891" y="4239017"/>
            <a:ext cx="1107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5)10,19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496819" y="4239017"/>
            <a:ext cx="301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 десяток 1 десятая 9 сотых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489" y="4783558"/>
            <a:ext cx="1082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6)3,507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491880" y="478355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 единицы 5 десятых 7 тысячных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83891" y="5328101"/>
            <a:ext cx="1323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7)506,0506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491880" y="5328099"/>
            <a:ext cx="4608512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5 сотен 6 единиц 5 сотых 6 десятитысячных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80908" y="5830120"/>
            <a:ext cx="1614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8)78,1002030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491880" y="5830122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 десятков 8 единиц 1 десятая 2 десятитысячных 3 миллионные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15163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79512" y="836712"/>
                <a:ext cx="8229600" cy="1143000"/>
              </a:xfrm>
            </p:spPr>
            <p:txBody>
              <a:bodyPr>
                <a:noAutofit/>
              </a:bodyPr>
              <a:lstStyle/>
              <a:p>
                <a:r>
                  <a:rPr lang="ru-RU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Какая из следующих десятичных дробей равна дроби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32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ru-RU" sz="32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ru-RU" sz="32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𝟐𝟓</m:t>
                            </m:r>
                          </m:num>
                          <m:den>
                            <m:r>
                              <a:rPr lang="ru-RU" sz="32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𝟏𝟎𝟎</m:t>
                            </m:r>
                            <m:r>
                              <a:rPr lang="ru-RU" sz="32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ru-RU" sz="32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𝟎𝟎𝟎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sz="3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r>
                  <a:rPr lang="ru-RU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  <a:endParaRPr lang="ru-RU" sz="3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9512" y="836712"/>
                <a:ext cx="8229600" cy="1143000"/>
              </a:xfrm>
              <a:blipFill rotWithShape="0">
                <a:blip r:embed="rId2"/>
                <a:stretch>
                  <a:fillRect t="-13830" b="-138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6264" y="2532100"/>
            <a:ext cx="6892080" cy="1040915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1)0,0025;  2)0,25000;  3)0,00025;  4)0,20005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395536" y="4086077"/>
                <a:ext cx="3816424" cy="849896"/>
              </a:xfrm>
              <a:prstGeom prst="ellips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ru-RU" sz="2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800" b="0" i="1" smtClean="0"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</m:num>
                            <m:den>
                              <m:r>
                                <a:rPr lang="ru-RU" sz="2800" b="0" i="1" smtClean="0">
                                  <a:latin typeface="Cambria Math" panose="02040503050406030204" pitchFamily="18" charset="0"/>
                                </a:rPr>
                                <m:t>100 000</m:t>
                              </m:r>
                            </m:den>
                          </m:f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=0,00025</m:t>
                          </m:r>
                        </m:e>
                      </m:box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086077"/>
                <a:ext cx="3816424" cy="849896"/>
              </a:xfrm>
              <a:prstGeom prst="ellipse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776264" y="5638906"/>
            <a:ext cx="1584176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3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6755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из чисел больше: 5,3 или 4,988?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7056784" cy="12241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двух десятичных дробей больше та, у которой целая часть больше.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464977"/>
            <a:ext cx="3744416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Значит: 5,3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4,988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910204"/>
            <a:ext cx="6192688" cy="228944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сравнить дроби с равными целыми?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случае вначале сравнивают десятые.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11,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11,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9, так как 21.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Если же десятые оказались одинаковыми, то сравнивают сотые.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Например, 2,8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4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2,8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6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так как 46.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5244008"/>
            <a:ext cx="6552728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способ сравнения десятичных дробей называют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поразрядным.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745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626" y="404664"/>
            <a:ext cx="8064896" cy="115212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сравнить десятичные дроби с равными целыми частями, но с различным количеством цифр после запятой?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72816"/>
            <a:ext cx="7776864" cy="57606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Сравним отрезки длиной 5,4 м и 5,40 м. Имеем: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467544" y="2492896"/>
                <a:ext cx="4752528" cy="499689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5,4 м = 5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24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ru-RU" sz="2400" b="0" i="1" smtClean="0">
                                <a:latin typeface="Cambria Math" panose="02040503050406030204" pitchFamily="18" charset="0"/>
                              </a:rPr>
                              <m:t>10 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 = 5 м 4 </a:t>
                </a:r>
                <a:r>
                  <a:rPr lang="ru-RU" sz="2400" i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дм</a:t>
                </a:r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540 см;</a:t>
                </a:r>
                <a:endParaRPr lang="ru-RU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492896"/>
                <a:ext cx="4752528" cy="499689"/>
              </a:xfrm>
              <a:prstGeom prst="rect">
                <a:avLst/>
              </a:prstGeom>
              <a:blipFill rotWithShape="0">
                <a:blip r:embed="rId2"/>
                <a:stretch>
                  <a:fillRect l="-1788" t="-6977" b="-162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467544" y="3116501"/>
                <a:ext cx="4968552" cy="499689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5,40 м = 5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ru-RU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sz="2400" b="0" i="1" smtClean="0">
                                <a:latin typeface="Cambria Math" panose="02040503050406030204" pitchFamily="18" charset="0"/>
                              </a:rPr>
                              <m:t>40</m:t>
                            </m:r>
                          </m:num>
                          <m:den>
                            <m:r>
                              <a:rPr lang="ru-RU" sz="2400" b="0" i="1" smtClean="0">
                                <a:latin typeface="Cambria Math" panose="02040503050406030204" pitchFamily="18" charset="0"/>
                              </a:rPr>
                              <m:t>100</m:t>
                            </m:r>
                          </m:den>
                        </m:f>
                      </m:e>
                    </m:box>
                  </m:oMath>
                </a14:m>
                <a:r>
                  <a:rPr lang="ru-RU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 = 5 м 40 см=540</a:t>
                </a:r>
                <a:endParaRPr lang="ru-RU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116501"/>
                <a:ext cx="4968552" cy="499689"/>
              </a:xfrm>
              <a:prstGeom prst="rect">
                <a:avLst/>
              </a:prstGeom>
              <a:blipFill rotWithShape="0">
                <a:blip r:embed="rId3"/>
                <a:stretch>
                  <a:fillRect l="-1709" t="-6977" b="-162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67544" y="3717032"/>
            <a:ext cx="4392488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Получаем, что 5,4=5,40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4348227"/>
            <a:ext cx="7488832" cy="23083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 десятичной дроби справа приписать любое количество нулей, то получится дробь, равная данной.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дроби,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канчивающейся нулями, не изменится, если последние нули в её записи отбросить.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029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Сравним дроби 3,2 и 3,198.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7272808" cy="101724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Поскольку, 3,2=3,200, а 3,200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3,198,то 3,23,198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429000"/>
            <a:ext cx="7128792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сравнить две десятичные дроби с равными целыми частями и различным количеством цифр после запятой, надо с помощью приписывания нулей справа уравнять количество цифр в дробных частях, после чего сравнить полученные дроби поразрядно.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3586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820: запишите десятичную дробь: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31640"/>
            <a:ext cx="6371662" cy="403244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4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С двумя цифрами после запятой, равную числу 0,4</a:t>
            </a:r>
          </a:p>
          <a:p>
            <a:pPr marL="514350" indent="-514350">
              <a:buAutoNum type="arabicParenR"/>
            </a:pPr>
            <a:endParaRPr lang="ru-RU" sz="45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С четырьмя цифрами после запятой, равную числу 3,26</a:t>
            </a:r>
          </a:p>
          <a:p>
            <a:pPr marL="0" indent="0">
              <a:buNone/>
            </a:pPr>
            <a:endParaRPr lang="ru-RU" sz="45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С тремя цифрами после запятой, равную числу 42</a:t>
            </a:r>
          </a:p>
          <a:p>
            <a:pPr marL="0" indent="0">
              <a:buNone/>
            </a:pPr>
            <a:endParaRPr lang="ru-RU" sz="45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С двумя цифрами после запятой, равную числу 18,50000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660232" y="1360778"/>
            <a:ext cx="1008112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0,40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60232" y="2496671"/>
            <a:ext cx="1224136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3,2600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0232" y="3517243"/>
            <a:ext cx="1224136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42,000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60232" y="4653136"/>
            <a:ext cx="1008112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18,50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210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821: запишите несколько десятичных дробей, равных данной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1866"/>
            <a:ext cx="2242592" cy="4421088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5,400</a:t>
            </a:r>
          </a:p>
          <a:p>
            <a:pPr marL="514350" indent="-514350">
              <a:buAutoNum type="arabicParenR"/>
            </a:pP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12,5080</a:t>
            </a:r>
          </a:p>
          <a:p>
            <a:pPr marL="514350" indent="-514350">
              <a:buAutoNum type="arabicParenR"/>
            </a:pP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0,980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95936" y="2061866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5,400 = 5,40000 = 5,40 = 5,4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936" y="3618264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12,5080 = 12,50800 = 12,508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517466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0,980 = 0,9800 = 0,98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1320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849</Words>
  <Application>Microsoft Office PowerPoint</Application>
  <PresentationFormat>Экран (4:3)</PresentationFormat>
  <Paragraphs>158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Сравнение десятичных дробей</vt:lpstr>
      <vt:lpstr>Цели урока:</vt:lpstr>
      <vt:lpstr>Устные задания:</vt:lpstr>
      <vt:lpstr> </vt:lpstr>
      <vt:lpstr>Какое из чисел больше: 5,3 или 4,988?</vt:lpstr>
      <vt:lpstr>Как сравнить десятичные дроби с равными целыми частями, но с различным количеством цифр после запятой?</vt:lpstr>
      <vt:lpstr>Сравним дроби 3,2 и 3,198.</vt:lpstr>
      <vt:lpstr>№ 820: запишите десятичную дробь:</vt:lpstr>
      <vt:lpstr>№ 821: запишите несколько десятичных дробей, равных данной:</vt:lpstr>
      <vt:lpstr>№ 822: уравняйте количество цифр после запятой в данных дробях:</vt:lpstr>
      <vt:lpstr>№ 823(1-3) сравните числа:</vt:lpstr>
      <vt:lpstr>№ 825: запишите числа в порядке убывания: 8,5; 8,16; 8,4; 8,49; 8,05; 8,61.</vt:lpstr>
      <vt:lpstr>№ 209: сравните числа:</vt:lpstr>
      <vt:lpstr>№210: расположите числа в порядке возрастания: 7,4; 3,15; 3,6; 5,066; 5,2; 7,28. </vt:lpstr>
      <vt:lpstr>Найдите все натуральные значения х, при которых верно неравенство:</vt:lpstr>
      <vt:lpstr>№ 212: какие цифры можно подставить вместо звездочки, чтобы образовалось верное неравенство:</vt:lpstr>
      <vt:lpstr>№ 213: напишите три числа, каждое из которых больше 7,5 и меньше 7,7.</vt:lpstr>
      <vt:lpstr>Какая из двух десятичных дробей с неравными целыми частями больше?</vt:lpstr>
      <vt:lpstr>Как сравнивают десятичные дроби с равными целыми частями и одинаковым количеством цифр после запятой?</vt:lpstr>
      <vt:lpstr>Какую дробь мы получим, если к данной десятичной дроби припишем справа несколько нулей?</vt:lpstr>
      <vt:lpstr>Какую дробь мы получим, если у данной десятичной дроби отбросим последние нули её записи?</vt:lpstr>
      <vt:lpstr>Сформулируйте правило сравнения двух десятичных дробей с равными целыми частями и различным количеством цифр после запятой.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61</cp:revision>
  <dcterms:created xsi:type="dcterms:W3CDTF">2016-12-28T13:52:17Z</dcterms:created>
  <dcterms:modified xsi:type="dcterms:W3CDTF">2017-02-21T15:06:20Z</dcterms:modified>
</cp:coreProperties>
</file>