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8D208-6E9F-412C-8E3A-F01E55A789F5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360BA-D350-4695-97B4-C64A286F0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hand-work.info/images/com_adsmanager/foto/topiarij-vintazh_550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785926"/>
            <a:ext cx="4857784" cy="485778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071942"/>
            <a:ext cx="3500462" cy="1600200"/>
          </a:xfrm>
        </p:spPr>
        <p:txBody>
          <a:bodyPr/>
          <a:lstStyle/>
          <a:p>
            <a:r>
              <a:rPr lang="ru-RU" dirty="0" smtClean="0"/>
              <a:t>Учитель технологии:</a:t>
            </a:r>
          </a:p>
          <a:p>
            <a:r>
              <a:rPr lang="ru-RU" dirty="0" err="1" smtClean="0"/>
              <a:t>Халирахманова</a:t>
            </a:r>
            <a:r>
              <a:rPr lang="ru-RU" dirty="0" smtClean="0"/>
              <a:t> Г. Ф.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Топиарий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своими руками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8286808" cy="6000792"/>
          </a:xfrm>
        </p:spPr>
        <p:txBody>
          <a:bodyPr/>
          <a:lstStyle/>
          <a:p>
            <a:r>
              <a:rPr lang="ru-RU" dirty="0" smtClean="0"/>
              <a:t>С этого шага начинается самая ответственная часть всего процесса — </a:t>
            </a:r>
            <a:r>
              <a:rPr lang="ru-RU" b="1" dirty="0" smtClean="0"/>
              <a:t>оформление кроны дерева счастья.</a:t>
            </a:r>
            <a:r>
              <a:rPr lang="ru-RU" dirty="0" smtClean="0"/>
              <a:t> Требуется подготовить палочку для работы с клеем, с её использованием по всей поверхности шара равномерно распределить клей. Далее начать наклеивать декор. </a:t>
            </a:r>
            <a:r>
              <a:rPr lang="ru-RU" dirty="0" err="1" smtClean="0"/>
              <a:t>Топиарий</a:t>
            </a:r>
            <a:r>
              <a:rPr lang="ru-RU" dirty="0" smtClean="0"/>
              <a:t> будет выглядеть намного красивее, если все детали будут плотно прилегать друг к другу.</a:t>
            </a:r>
            <a:endParaRPr lang="ru-RU" dirty="0"/>
          </a:p>
        </p:txBody>
      </p:sp>
      <p:pic>
        <p:nvPicPr>
          <p:cNvPr id="34818" name="Picture 2" descr="оформление кроны дерева счаст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762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715436" cy="614366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Существует несколько способов изготовления крона</a:t>
            </a:r>
          </a:p>
          <a:p>
            <a:pPr algn="just"/>
            <a:r>
              <a:rPr lang="ru-RU" dirty="0" smtClean="0"/>
              <a:t>1. Подготовить кружку, поставить в неё дерево, оставшееся место засыпать камушками, затем художественным пластилином необходимо </a:t>
            </a:r>
            <a:r>
              <a:rPr lang="ru-RU" b="1" dirty="0" smtClean="0"/>
              <a:t>закрыть все камушки</a:t>
            </a:r>
            <a:r>
              <a:rPr lang="ru-RU" dirty="0" smtClean="0"/>
              <a:t>, равномерно распределив материал по их поверхности.</a:t>
            </a:r>
          </a:p>
          <a:p>
            <a:pPr algn="just"/>
            <a:r>
              <a:rPr lang="ru-RU" dirty="0" smtClean="0"/>
              <a:t>2. Залить кружку гипсовым раствором</a:t>
            </a:r>
          </a:p>
          <a:p>
            <a:r>
              <a:rPr lang="ru-RU" dirty="0" smtClean="0"/>
              <a:t>3.  Использовать пенопласт</a:t>
            </a:r>
            <a:r>
              <a:rPr lang="en-US" dirty="0" smtClean="0"/>
              <a:t>/</a:t>
            </a:r>
            <a:r>
              <a:rPr lang="ru-RU" dirty="0" smtClean="0"/>
              <a:t>оазис для сухоцветов</a:t>
            </a:r>
          </a:p>
        </p:txBody>
      </p:sp>
      <p:pic>
        <p:nvPicPr>
          <p:cNvPr id="35842" name="Picture 2" descr="художественным пластилином  закрыть все камуш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071942"/>
            <a:ext cx="685804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8215370" cy="1428760"/>
          </a:xfrm>
        </p:spPr>
        <p:txBody>
          <a:bodyPr/>
          <a:lstStyle/>
          <a:p>
            <a:r>
              <a:rPr lang="ru-RU" dirty="0" smtClean="0"/>
              <a:t>Последний шаг – </a:t>
            </a:r>
            <a:r>
              <a:rPr lang="ru-RU" b="1" dirty="0" smtClean="0"/>
              <a:t>украшение кружки.</a:t>
            </a:r>
            <a:r>
              <a:rPr lang="ru-RU" dirty="0" smtClean="0"/>
              <a:t> Для этого автору требуется включить собственную фантазию и оформить её так, как ему нравится. </a:t>
            </a:r>
            <a:endParaRPr lang="ru-RU" dirty="0"/>
          </a:p>
        </p:txBody>
      </p:sp>
      <p:pic>
        <p:nvPicPr>
          <p:cNvPr id="36866" name="Picture 2" descr="осенний топиар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6000792" cy="4558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осенний топиарий из кленовых листье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143900" cy="4580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3108" y="50004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Осенний </a:t>
            </a:r>
            <a:r>
              <a:rPr lang="ru-RU" dirty="0" err="1" smtClean="0"/>
              <a:t>топиарий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изготовление ство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6858000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 descr="мастер класс морской топиарий из ракуш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1024" y="2714620"/>
            <a:ext cx="5065770" cy="3841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442913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Морской </a:t>
            </a:r>
            <a:r>
              <a:rPr lang="ru-RU" dirty="0" err="1" smtClean="0"/>
              <a:t>топиарий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http://masterclassy.ru/uploads/posts/2014-03/1395904731_img_2449_750x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2" name="Picture 6" descr="http://afamily1.vcmedia.vn/k:thumb_w/600/Qalypm8xccccccccccccW2vZ1VroR/Image/2014/06/03/ANH-9-e8ac1/trang-tri-nha-voi-chau-hoa-dep-xinh-la-m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285860"/>
            <a:ext cx="5036873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http://masterclassy.ru/uploads/posts/2014-03/1395904731_img_2449_750x1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5" y="285728"/>
            <a:ext cx="4286281" cy="571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14942" y="521495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Топиарий</a:t>
            </a:r>
            <a:r>
              <a:rPr lang="ru-RU" dirty="0" smtClean="0"/>
              <a:t> из веток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kaktus-pro.ru/files/project_4482/good/1438856969_1_mini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786050" y="621508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Топиарий</a:t>
            </a:r>
            <a:r>
              <a:rPr lang="ru-RU" dirty="0" smtClean="0"/>
              <a:t> из искусственных цветов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mydiz.biz/sites/default/files/11_1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376738" cy="6197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012" name="Picture 4" descr="http://www.parta-transformer.ru/o/img.php?url=http://cs7011.vk.me/v7011684/1e554/DvzYgBugYr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142984"/>
            <a:ext cx="3429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214942" y="600076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Топиарий</a:t>
            </a:r>
            <a:r>
              <a:rPr lang="ru-RU" dirty="0" smtClean="0"/>
              <a:t> из салфеток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avatars.mds.yandex.net/get-pdb/33827/fcd12595-0d9a-474c-acda-0b6dcd08ec06/s8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5"/>
            <a:ext cx="4071966" cy="6107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6" name="Picture 4" descr="http://nppkurai.ru/wp-content/uploads/2017/04/58332-blank-dogovora-na-okazanie-transportnoy-uslug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142984"/>
            <a:ext cx="3429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43504" y="600076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Топиарий</a:t>
            </a:r>
            <a:r>
              <a:rPr lang="ru-RU" dirty="0" smtClean="0"/>
              <a:t> из гофрированной бумаги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s://cdn.riastatic.com/photosnew/general/adv_photos/kofeynyy_topyaryy__24265115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86610" cy="5089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58" name="Picture 2" descr="https://biosvet.com.ua/images/upload/33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7" y="4071943"/>
            <a:ext cx="3357585" cy="2518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550070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Топиарий</a:t>
            </a:r>
            <a:r>
              <a:rPr lang="ru-RU" dirty="0" smtClean="0"/>
              <a:t> из кофейных зерен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Топиарий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Искусство </a:t>
            </a:r>
            <a:r>
              <a:rPr lang="ru-RU" dirty="0" err="1" smtClean="0"/>
              <a:t>топиария</a:t>
            </a:r>
            <a:r>
              <a:rPr lang="ru-RU" dirty="0" smtClean="0"/>
              <a:t> пришло к нам из Древнего Египта. В те времена высоко ценился талант придавать растениям необычные геометрические формы. Примером тому служит такое чудо Света, как Сады Семирамиды.</a:t>
            </a:r>
          </a:p>
          <a:p>
            <a:r>
              <a:rPr lang="ru-RU" dirty="0" smtClean="0"/>
              <a:t>На сегодня </a:t>
            </a:r>
            <a:r>
              <a:rPr lang="ru-RU" dirty="0" err="1" smtClean="0"/>
              <a:t>топиарий</a:t>
            </a:r>
            <a:r>
              <a:rPr lang="ru-RU" dirty="0" smtClean="0"/>
              <a:t> – это небольшое деревце из натуральных и искусственных материалов. Мы поделимся с вами идеями декора и расскажем, из чего можно сделать красивое дерево самостоятельно.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masterclassy.ru/uploads/posts/2015-07/1436513363_34_750x11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4242425" cy="6357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8" name="Picture 8" descr="http://data18.i.gallery.ru/albums/gallery/199226-777c7-62248574-m750x740-u0fa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7166"/>
            <a:ext cx="3529037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286380" y="585789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Топиарий</a:t>
            </a:r>
            <a:r>
              <a:rPr lang="ru-RU" dirty="0" smtClean="0"/>
              <a:t> из </a:t>
            </a:r>
            <a:r>
              <a:rPr lang="ru-RU" dirty="0" err="1" smtClean="0"/>
              <a:t>органзы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cs1.livemaster.ru/storage/8e/7b/d7fb42104fb789fc790721d4d0cm--tsvety-i-floristika-kofejnyj-topiarij-amurchik-v-hrizantema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7182324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108" name="Picture 4" descr="https://cs2.livemaster.ru/storage/4d/c4/9e5aea52645205f9f15b267879h8--tsvety-floristika-topiarij-skvorush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2071678"/>
            <a:ext cx="4457680" cy="4457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st.stranamam.ru/data/cache/2015feb/27/40/15181671_35143nothumb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114800" cy="3086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2" name="Picture 4" descr="http://ho-bi.ru/files/news/photo_galery/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5" y="1967311"/>
            <a:ext cx="5576883" cy="46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1472" y="407194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Топиарий</a:t>
            </a:r>
            <a:r>
              <a:rPr lang="ru-RU" dirty="0" smtClean="0"/>
              <a:t> из </a:t>
            </a:r>
            <a:r>
              <a:rPr lang="ru-RU" dirty="0" err="1" smtClean="0"/>
              <a:t>фоамирана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ОСОШ 24 админ\Desktop\топиарий\Foto-7-Fruktovy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071546"/>
            <a:ext cx="7772400" cy="4572000"/>
          </a:xfrm>
        </p:spPr>
        <p:txBody>
          <a:bodyPr>
            <a:normAutofit lnSpcReduction="10000"/>
          </a:bodyPr>
          <a:lstStyle/>
          <a:p>
            <a:pPr algn="ctr" fontAlgn="base">
              <a:buNone/>
            </a:pPr>
            <a:r>
              <a:rPr lang="ru-RU" b="1" dirty="0" smtClean="0"/>
              <a:t>Секреты для начинающих</a:t>
            </a:r>
          </a:p>
          <a:p>
            <a:pPr fontAlgn="base"/>
            <a:r>
              <a:rPr lang="ru-RU" dirty="0" smtClean="0"/>
              <a:t>Создав дерево счастья, вы сможете как украсить им собственное жилище, так и презентовать его в качестве подарка на свадьбу, новоселье, юбилей. Размеры изделия разные, зависят от ваших предпочтений и составляют от 15 до 50 см.</a:t>
            </a:r>
          </a:p>
          <a:p>
            <a:pPr fontAlgn="base"/>
            <a:r>
              <a:rPr lang="ru-RU" dirty="0" smtClean="0"/>
              <a:t>Важно! </a:t>
            </a:r>
            <a:r>
              <a:rPr lang="ru-RU" dirty="0" err="1" smtClean="0"/>
              <a:t>Топиарий</a:t>
            </a:r>
            <a:r>
              <a:rPr lang="ru-RU" dirty="0" smtClean="0"/>
              <a:t> несет исключительно декоративную функцию. И от вашей фантазии зависит, изготовите вы маленькое оригинальное деревце в виде сердца, или необычные модели из ракушек.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img1.liveinternet.ru/images/attach/c/7/98/333/98333801_topiarii_ptichi_gnezda__2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499" y="1000108"/>
            <a:ext cx="3548087" cy="266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Самые простые подручные материалы для изготовления </a:t>
            </a:r>
            <a:r>
              <a:rPr lang="ru-RU" dirty="0" err="1" smtClean="0"/>
              <a:t>топиария</a:t>
            </a:r>
            <a:r>
              <a:rPr lang="ru-RU" dirty="0" smtClean="0"/>
              <a:t> следующие:</a:t>
            </a:r>
          </a:p>
          <a:p>
            <a:pPr fontAlgn="base"/>
            <a:r>
              <a:rPr lang="ru-RU" dirty="0" smtClean="0"/>
              <a:t>макароны;</a:t>
            </a:r>
          </a:p>
          <a:p>
            <a:pPr fontAlgn="base"/>
            <a:r>
              <a:rPr lang="ru-RU" dirty="0" smtClean="0"/>
              <a:t>деньги;</a:t>
            </a:r>
          </a:p>
          <a:p>
            <a:pPr fontAlgn="base"/>
            <a:r>
              <a:rPr lang="ru-RU" dirty="0" smtClean="0"/>
              <a:t>ветки;</a:t>
            </a:r>
          </a:p>
          <a:p>
            <a:pPr fontAlgn="base"/>
            <a:r>
              <a:rPr lang="ru-RU" dirty="0" smtClean="0"/>
              <a:t>кофейные зерна;</a:t>
            </a:r>
          </a:p>
          <a:p>
            <a:pPr fontAlgn="base"/>
            <a:r>
              <a:rPr lang="ru-RU" dirty="0" smtClean="0"/>
              <a:t>салфетки;</a:t>
            </a:r>
          </a:p>
          <a:p>
            <a:pPr fontAlgn="base"/>
            <a:r>
              <a:rPr lang="ru-RU" dirty="0" smtClean="0"/>
              <a:t>конфеты;</a:t>
            </a:r>
          </a:p>
          <a:p>
            <a:pPr fontAlgn="base"/>
            <a:r>
              <a:rPr lang="ru-RU" dirty="0" smtClean="0"/>
              <a:t>ватные диски.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http://www.stranamam.ru/data/cache/2011sep/02/46/2502239_41679-700x7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000372"/>
            <a:ext cx="2518190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http://kuhni-indigo.ru/img-q5y5x5n4g4041416t474o4q5k5z3b4s4v2n5j4s474f4k5n444r4n4/files/1/7453/1817885/original/09c14d3c0e47a0f3663e1df2486h--tsvety-floristika-denezhnyj-topiarij-iz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786058"/>
            <a:ext cx="2542963" cy="3929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0" name="Picture 8" descr="http://masterclassy.ru/uploads/posts/2012-06/1340247863_12_616x4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00166" y="4500546"/>
            <a:ext cx="3025399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Осенн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636061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43174" y="621508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Осенние </a:t>
            </a:r>
            <a:r>
              <a:rPr lang="ru-RU" dirty="0" err="1" smtClean="0"/>
              <a:t>топиарии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Материалы для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472518" cy="521497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Для шара: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Старая </a:t>
            </a:r>
            <a:r>
              <a:rPr lang="ru-RU" dirty="0" err="1" smtClean="0"/>
              <a:t>газета\пенопластовый</a:t>
            </a:r>
            <a:r>
              <a:rPr lang="ru-RU" dirty="0" smtClean="0"/>
              <a:t> шар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Нитки.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Бумага гофре</a:t>
            </a:r>
          </a:p>
          <a:p>
            <a:pPr>
              <a:buNone/>
            </a:pPr>
            <a:r>
              <a:rPr lang="ru-RU" dirty="0" smtClean="0"/>
              <a:t>Для крона: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Стакан</a:t>
            </a:r>
            <a:r>
              <a:rPr lang="en-US" dirty="0" smtClean="0"/>
              <a:t>/</a:t>
            </a:r>
            <a:r>
              <a:rPr lang="ru-RU" dirty="0" smtClean="0"/>
              <a:t>керамическое кашпо</a:t>
            </a:r>
          </a:p>
          <a:p>
            <a:r>
              <a:rPr lang="ru-RU" dirty="0" smtClean="0"/>
              <a:t>Камешки разного размера.</a:t>
            </a:r>
          </a:p>
          <a:p>
            <a:r>
              <a:rPr lang="ru-RU" dirty="0" smtClean="0"/>
              <a:t>Пластилин</a:t>
            </a:r>
            <a:r>
              <a:rPr lang="en-US" dirty="0" smtClean="0"/>
              <a:t>/</a:t>
            </a:r>
            <a:r>
              <a:rPr lang="ru-RU" dirty="0" smtClean="0"/>
              <a:t>гипс</a:t>
            </a:r>
            <a:r>
              <a:rPr lang="en-US" dirty="0" smtClean="0"/>
              <a:t>/</a:t>
            </a:r>
            <a:r>
              <a:rPr lang="ru-RU" dirty="0" smtClean="0"/>
              <a:t>оазис для сухоцветов</a:t>
            </a:r>
            <a:r>
              <a:rPr lang="en-US" dirty="0" smtClean="0"/>
              <a:t>/</a:t>
            </a:r>
            <a:r>
              <a:rPr lang="ru-RU" dirty="0" smtClean="0"/>
              <a:t>пенопласт</a:t>
            </a:r>
          </a:p>
          <a:p>
            <a:r>
              <a:rPr lang="ru-RU" dirty="0" smtClean="0"/>
              <a:t>Шпагат</a:t>
            </a:r>
          </a:p>
          <a:p>
            <a:pPr>
              <a:buNone/>
            </a:pPr>
            <a:r>
              <a:rPr lang="ru-RU" dirty="0" smtClean="0"/>
              <a:t>Для ствола: Сухая, ровная, крепкая ветка</a:t>
            </a:r>
            <a:r>
              <a:rPr lang="en-US" dirty="0" smtClean="0"/>
              <a:t>/</a:t>
            </a:r>
            <a:r>
              <a:rPr lang="ru-RU" dirty="0" smtClean="0"/>
              <a:t>толстая проволока</a:t>
            </a:r>
          </a:p>
          <a:p>
            <a:pPr>
              <a:buNone/>
            </a:pPr>
            <a:r>
              <a:rPr lang="ru-RU" dirty="0" smtClean="0"/>
              <a:t>Для декорирования:</a:t>
            </a:r>
          </a:p>
          <a:p>
            <a:r>
              <a:rPr lang="ru-RU" dirty="0" smtClean="0"/>
              <a:t>Клей(титан, клей-пистолет)</a:t>
            </a:r>
          </a:p>
          <a:p>
            <a:r>
              <a:rPr lang="ru-RU" dirty="0" smtClean="0"/>
              <a:t>Декоративный материал(кофе, бумага гофре, салфетки+степлер, морские камни, шишки, желуди со </a:t>
            </a:r>
            <a:r>
              <a:rPr lang="ru-RU" dirty="0" err="1" smtClean="0"/>
              <a:t>шляпками,ветки</a:t>
            </a:r>
            <a:r>
              <a:rPr lang="ru-RU" dirty="0" smtClean="0"/>
              <a:t>, листья, искусственные цветы(листья), акриловые краски, искусственные фрукты, атласная лент, бусины, подвески и т.д.)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r>
              <a:rPr lang="ru-RU" dirty="0" smtClean="0"/>
              <a:t>Этапы выполнения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142984"/>
            <a:ext cx="7772400" cy="4572000"/>
          </a:xfrm>
        </p:spPr>
        <p:txBody>
          <a:bodyPr/>
          <a:lstStyle/>
          <a:p>
            <a:r>
              <a:rPr lang="ru-RU" dirty="0" smtClean="0"/>
              <a:t>Требуется взять </a:t>
            </a:r>
            <a:r>
              <a:rPr lang="ru-RU" b="1" dirty="0" smtClean="0"/>
              <a:t>один листок газеты, свернуть в комок</a:t>
            </a:r>
            <a:r>
              <a:rPr lang="ru-RU" dirty="0" smtClean="0"/>
              <a:t>. Обернуть еще одним газетным листком. </a:t>
            </a:r>
            <a:r>
              <a:rPr lang="ru-RU" b="1" dirty="0" smtClean="0"/>
              <a:t>Повторить это еще два раза.</a:t>
            </a:r>
            <a:r>
              <a:rPr lang="ru-RU" dirty="0" smtClean="0"/>
              <a:t> В итоге должна получиться форма, напоминающая шар, и состоящая из четырех газетных слоев.</a:t>
            </a:r>
          </a:p>
          <a:p>
            <a:endParaRPr lang="ru-RU" dirty="0"/>
          </a:p>
        </p:txBody>
      </p:sp>
      <p:pic>
        <p:nvPicPr>
          <p:cNvPr id="30722" name="Picture 2" descr="свернуть газету в ша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429000"/>
            <a:ext cx="762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57166"/>
            <a:ext cx="8215370" cy="6143668"/>
          </a:xfrm>
        </p:spPr>
        <p:txBody>
          <a:bodyPr/>
          <a:lstStyle/>
          <a:p>
            <a:pPr algn="just"/>
            <a:r>
              <a:rPr lang="ru-RU" dirty="0" smtClean="0"/>
              <a:t>Далее </a:t>
            </a:r>
            <a:r>
              <a:rPr lang="ru-RU" b="1" dirty="0" smtClean="0"/>
              <a:t>шарик требуется обмотать нитями.</a:t>
            </a:r>
          </a:p>
          <a:p>
            <a:pPr algn="just"/>
            <a:r>
              <a:rPr lang="ru-RU" dirty="0" smtClean="0"/>
              <a:t>После полученный </a:t>
            </a:r>
            <a:r>
              <a:rPr lang="ru-RU" b="1" dirty="0" smtClean="0"/>
              <a:t>шар обернуть в бумагу гофре</a:t>
            </a:r>
            <a:r>
              <a:rPr lang="ru-RU" dirty="0" smtClean="0"/>
              <a:t>. Это позволит делать небольшие пропуски во время наклеивания декоративных элементов, не будет видно белых пятен. Так </a:t>
            </a:r>
            <a:r>
              <a:rPr lang="ru-RU" dirty="0" err="1" smtClean="0"/>
              <a:t>топиарий</a:t>
            </a:r>
            <a:r>
              <a:rPr lang="ru-RU" dirty="0" smtClean="0"/>
              <a:t> из будет выглядеть аккуратнее. Следующим шагом необходимо </a:t>
            </a:r>
            <a:r>
              <a:rPr lang="ru-RU" b="1" dirty="0" smtClean="0"/>
              <a:t>все еще раз обернуть нитями.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шар обернуть в бумагу гоф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00438"/>
            <a:ext cx="762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8215370" cy="6215106"/>
          </a:xfrm>
        </p:spPr>
        <p:txBody>
          <a:bodyPr/>
          <a:lstStyle/>
          <a:p>
            <a:r>
              <a:rPr lang="ru-RU" dirty="0" smtClean="0"/>
              <a:t>После требуется взять сухую </a:t>
            </a:r>
            <a:r>
              <a:rPr lang="ru-RU" b="1" dirty="0" smtClean="0"/>
              <a:t>веточку и обернуть ее шпагатом</a:t>
            </a:r>
            <a:r>
              <a:rPr lang="ru-RU" dirty="0" smtClean="0"/>
              <a:t>. Виток должен располагаться близко к витку и напоминать ствол дерева.</a:t>
            </a:r>
          </a:p>
          <a:p>
            <a:r>
              <a:rPr lang="ru-RU" dirty="0" smtClean="0"/>
              <a:t>Далее две детали </a:t>
            </a:r>
            <a:r>
              <a:rPr lang="ru-RU" b="1" dirty="0" smtClean="0"/>
              <a:t>(шар и ствол) соедините между собой</a:t>
            </a:r>
            <a:r>
              <a:rPr lang="ru-RU" dirty="0" smtClean="0"/>
              <a:t>. В шаре с использованием ножниц сделайте небольшое отверстие, равное диаметру основания палочки. Кончик палочки необходимо смазать клеем и закрепить в шаре.</a:t>
            </a:r>
            <a:endParaRPr lang="ru-RU" dirty="0"/>
          </a:p>
        </p:txBody>
      </p:sp>
      <p:pic>
        <p:nvPicPr>
          <p:cNvPr id="33794" name="Picture 2" descr="шар и ств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762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90</TotalTime>
  <Words>289</Words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Топиарий своими руками</vt:lpstr>
      <vt:lpstr>Топиарий</vt:lpstr>
      <vt:lpstr>Слайд 3</vt:lpstr>
      <vt:lpstr>Слайд 4</vt:lpstr>
      <vt:lpstr>Слайд 5</vt:lpstr>
      <vt:lpstr>Материалы для работы:</vt:lpstr>
      <vt:lpstr>Этапы выполнения работы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Топиарий своими руками</dc:title>
  <dc:creator>ОСОШ 24 админ</dc:creator>
  <cp:lastModifiedBy>ОСОШ 24 админ</cp:lastModifiedBy>
  <cp:revision>26</cp:revision>
  <dcterms:modified xsi:type="dcterms:W3CDTF">2017-09-25T09:45:29Z</dcterms:modified>
</cp:coreProperties>
</file>