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Aktau" panose="020B0604020202020204" charset="0"/>
      <p:regular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 autoAdjust="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2"/>
            <a:ext cx="77724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 userDrawn="1"/>
        </p:nvSpPr>
        <p:spPr>
          <a:xfrm>
            <a:off x="214282" y="6429396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Зобнина И.Е.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stretch>
            <a:fillRect t="-5000" r="-19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CF176-F217-4234-A264-BF951C56530C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96E9-37F7-4F26-92B1-2B1F3451FD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cdn-nus-1.pinme.ru/tumb/600/photo/5f/c7/5fc788b541197492e05610d4fcfc74c3.pn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aw.githubusercontent.com/duboviy/minicache/master/logo.png" TargetMode="External"/><Relationship Id="rId5" Type="http://schemas.openxmlformats.org/officeDocument/2006/relationships/hyperlink" Target="https://2.bp.blogspot.com/-Qz5uF3WnKUY/Vx6j4JfFrrI/AAAAAAAAAyM/xy-J_nWv1AQQRaziDL3KcFNMTVI2fPCBQCLcB/s1600/si6.jpg" TargetMode="External"/><Relationship Id="rId4" Type="http://schemas.openxmlformats.org/officeDocument/2006/relationships/hyperlink" Target="http://gametherapy.ru/wp-content/uploads/starik_hottabych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07273" y="2714620"/>
            <a:ext cx="6929454" cy="2571768"/>
            <a:chOff x="1000100" y="2214554"/>
            <a:chExt cx="6929454" cy="178595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00100" y="2214554"/>
              <a:ext cx="6929454" cy="178595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285852" y="2428868"/>
              <a:ext cx="650085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>
                  <a:solidFill>
                    <a:srgbClr val="002060"/>
                  </a:solidFill>
                  <a:latin typeface="Aktau" pitchFamily="82" charset="0"/>
                </a:rPr>
                <a:t>Устный счёт</a:t>
              </a:r>
            </a:p>
            <a:p>
              <a:pPr algn="ctr"/>
              <a:r>
                <a:rPr lang="ru-RU" sz="4000" dirty="0" smtClean="0">
                  <a:solidFill>
                    <a:srgbClr val="002060"/>
                  </a:solidFill>
                  <a:latin typeface="Aktau" pitchFamily="82" charset="0"/>
                </a:rPr>
                <a:t>«С </a:t>
              </a:r>
              <a:r>
                <a:rPr lang="ru-RU" sz="4000" dirty="0" err="1" smtClean="0">
                  <a:solidFill>
                    <a:srgbClr val="002060"/>
                  </a:solidFill>
                  <a:latin typeface="Aktau" pitchFamily="82" charset="0"/>
                </a:rPr>
                <a:t>Хоттабычем</a:t>
              </a:r>
              <a:r>
                <a:rPr lang="ru-RU" sz="4000" dirty="0" smtClean="0">
                  <a:solidFill>
                    <a:srgbClr val="002060"/>
                  </a:solidFill>
                  <a:latin typeface="Aktau" pitchFamily="82" charset="0"/>
                </a:rPr>
                <a:t>» </a:t>
              </a:r>
              <a:endParaRPr lang="ru-RU" sz="4000" dirty="0">
                <a:solidFill>
                  <a:srgbClr val="002060"/>
                </a:solidFill>
                <a:latin typeface="Aktau" pitchFamily="82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786182" y="4000504"/>
            <a:ext cx="19172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1637" y="6286520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учитель начальных классов, Зобнина И.Е.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сведения 8">
            <a:hlinkClick r:id="" action="ppaction://hlinkshowjump?jump=lastslide" highlightClick="1"/>
          </p:cNvPr>
          <p:cNvSpPr/>
          <p:nvPr/>
        </p:nvSpPr>
        <p:spPr>
          <a:xfrm>
            <a:off x="214282" y="5857892"/>
            <a:ext cx="571504" cy="571504"/>
          </a:xfrm>
          <a:prstGeom prst="actionButtonInformati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500702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770290"/>
            <a:ext cx="1571636" cy="26629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72330" y="1216398"/>
            <a:ext cx="1785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300                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034" y="1216398"/>
            <a:ext cx="11079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3042" y="1216398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700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1216398"/>
            <a:ext cx="12105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500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14744" y="1216398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3400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716332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1200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84" y="1216398"/>
            <a:ext cx="15183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2000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538" y="142852"/>
            <a:ext cx="7981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ktau" pitchFamily="82" charset="0"/>
                <a:cs typeface="Times New Roman" pitchFamily="18" charset="0"/>
              </a:rPr>
              <a:t>Расставьте ответы в порядке возрастания</a:t>
            </a:r>
            <a:endParaRPr lang="ru-RU" sz="2400" b="1" dirty="0">
              <a:solidFill>
                <a:srgbClr val="002060"/>
              </a:solidFill>
              <a:latin typeface="Aktau" pitchFamily="82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832" y="1214422"/>
            <a:ext cx="1785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300                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0958" y="1214422"/>
            <a:ext cx="11079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3914" y="1214422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700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(м)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36592" y="1214422"/>
            <a:ext cx="12105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500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37186" y="1214422"/>
            <a:ext cx="1415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3400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22608" y="753887"/>
            <a:ext cx="1428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1200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51302" y="1214422"/>
            <a:ext cx="15183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2000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1"/>
      <p:bldP spid="8" grpId="0" animBg="1"/>
      <p:bldP spid="9" grpId="0"/>
      <p:bldP spid="11" grpId="1"/>
      <p:bldP spid="13" grpId="1"/>
      <p:bldP spid="14" grpId="1"/>
      <p:bldP spid="15" grpId="1"/>
      <p:bldP spid="16" grpId="1"/>
      <p:bldP spid="18" grpId="1"/>
      <p:bldP spid="19" grpId="1"/>
      <p:bldP spid="20" grpId="1"/>
      <p:bldP spid="21" grpId="1"/>
      <p:bldP spid="22" grpId="1"/>
      <p:bldP spid="23" grpId="1"/>
      <p:bldP spid="2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770290"/>
            <a:ext cx="1571636" cy="2662906"/>
          </a:xfrm>
          <a:prstGeom prst="rect">
            <a:avLst/>
          </a:prstGeom>
          <a:noFill/>
        </p:spPr>
      </p:pic>
      <p:pic>
        <p:nvPicPr>
          <p:cNvPr id="10" name="Рисунок 9" descr="magnificent-flying-carpet.thumbnail.jp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43767" y="142852"/>
            <a:ext cx="6056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ktau" pitchFamily="82" charset="0"/>
                <a:cs typeface="Times New Roman" pitchFamily="18" charset="0"/>
              </a:rPr>
              <a:t>Источники изображений:</a:t>
            </a:r>
            <a:endParaRPr lang="ru-RU" sz="3200" b="1" dirty="0">
              <a:solidFill>
                <a:srgbClr val="002060"/>
              </a:solidFill>
              <a:latin typeface="Aktau" pitchFamily="82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4282" y="1714488"/>
            <a:ext cx="89297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http://gametherapy.ru/wp-content/uploads/starik_hottabych1.jpg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-фон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https://2.bp.blogspot.com/-Qz5uF3WnKUY/Vx6j4JfFrrI/AAAAAAAAAyM/xy-J_nWv1AQQRaziDL3KcFNMTVI2fPCBQCLcB/s1600/si6.jpg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-рука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https://raw.githubusercontent.com/duboviy/minicache/master/logo.png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-ковёр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http://cdn-nus-1.pinme.ru/tumb/600/photo/5f/c7/5fc788b541197492e05610d4fcfc74c3.png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-кувшин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6" name="Управляющая кнопка: домой 25">
            <a:hlinkClick r:id="" action="ppaction://hlinkshowjump?jump=firstslide" highlightClick="1"/>
          </p:cNvPr>
          <p:cNvSpPr/>
          <p:nvPr/>
        </p:nvSpPr>
        <p:spPr>
          <a:xfrm>
            <a:off x="8215338" y="142852"/>
            <a:ext cx="642942" cy="785818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5"/>
          <p:cNvGrpSpPr/>
          <p:nvPr/>
        </p:nvGrpSpPr>
        <p:grpSpPr>
          <a:xfrm>
            <a:off x="142844" y="250007"/>
            <a:ext cx="8858312" cy="6357982"/>
            <a:chOff x="1000100" y="2224587"/>
            <a:chExt cx="6929454" cy="178595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000100" y="2224587"/>
              <a:ext cx="6929454" cy="178595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285852" y="2428868"/>
              <a:ext cx="6500858" cy="491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>
                  <a:solidFill>
                    <a:srgbClr val="002060"/>
                  </a:solidFill>
                  <a:latin typeface="Aktau" pitchFamily="82" charset="0"/>
                </a:rPr>
                <a:t> </a:t>
              </a:r>
              <a:endParaRPr lang="ru-RU" sz="4000" dirty="0">
                <a:solidFill>
                  <a:srgbClr val="002060"/>
                </a:solidFill>
                <a:latin typeface="Aktau" pitchFamily="82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844" y="857232"/>
            <a:ext cx="87868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О, всемогущие! О, умнейшие!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Надеюсь, что Вы  знаете меня!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подготовил к экзамену своего друга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Вольку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Уверен, что и Вас смогу научить считать быстро и правильно.  Я задумал слово. Чтобы отгадать его, нужно решить примеры. Потрите мой волшебный кувшин  и перед вами появятся задания.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 Вам, милейшие отроки!  </a:t>
            </a:r>
          </a:p>
          <a:p>
            <a:endParaRPr lang="ru-RU" dirty="0"/>
          </a:p>
        </p:txBody>
      </p:sp>
      <p:pic>
        <p:nvPicPr>
          <p:cNvPr id="10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85720" y="4714884"/>
            <a:ext cx="971977" cy="1646873"/>
          </a:xfrm>
          <a:prstGeom prst="rect">
            <a:avLst/>
          </a:prstGeom>
          <a:noFill/>
        </p:spPr>
      </p:pic>
      <p:pic>
        <p:nvPicPr>
          <p:cNvPr id="11" name="Рисунок 10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143536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(600+600) + 2800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714356"/>
            <a:ext cx="1608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4000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143536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2500+ 6500 - 8300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714356"/>
            <a:ext cx="1556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700 (м)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143536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1300 – (1500 – 700)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714356"/>
            <a:ext cx="1688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500 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143536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900 + 800 + 1700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714356"/>
            <a:ext cx="1893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3400 (о)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214974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(4000 – 3400) + 600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714356"/>
            <a:ext cx="2376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1200 (и)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214974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7000 – 3700 - 1300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714356"/>
            <a:ext cx="2130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2000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ameleons.com/uploads/posts/2013-02/1361556369_166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0034" y="3357562"/>
            <a:ext cx="1857388" cy="3147071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214282" y="285728"/>
            <a:ext cx="5214974" cy="1428760"/>
          </a:xfrm>
          <a:prstGeom prst="wedgeRectCallout">
            <a:avLst>
              <a:gd name="adj1" fmla="val -17672"/>
              <a:gd name="adj2" fmla="val 186310"/>
            </a:avLst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2000 – (800 + 900)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226217">
            <a:off x="95597" y="4756259"/>
            <a:ext cx="1693293" cy="1348510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 l="-14000" r="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714356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300 (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072198" y="4572008"/>
            <a:ext cx="2786082" cy="928694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magnificent-flying-carpet.thumbnail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286388"/>
            <a:ext cx="1571612" cy="157161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18519E-6 C 0.0474 -0.00209 0.09479 -0.00394 0.09705 -0.00255 C 0.09931 -0.00116 0.01597 0.00647 0.01406 0.00879 C 0.01215 0.0111 0.08698 0.01064 0.08576 0.01134 C 0.08455 0.01203 0.0066 0.0111 0.0066 0.01272 C 0.0066 0.01435 0.08524 0.0199 0.08576 0.02152 C 0.08629 0.02314 0.04826 0.02291 0.01024 0.02268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270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Aktau</vt:lpstr>
      <vt:lpstr>Times New Roman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uchenik</cp:lastModifiedBy>
  <cp:revision>19</cp:revision>
  <dcterms:created xsi:type="dcterms:W3CDTF">2016-10-29T15:28:58Z</dcterms:created>
  <dcterms:modified xsi:type="dcterms:W3CDTF">2017-09-24T21:30:16Z</dcterms:modified>
</cp:coreProperties>
</file>