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5" r:id="rId3"/>
    <p:sldId id="256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3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A62647-C75E-4D47-A1DB-AAFAC178048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39012-531D-4BCF-A080-6D13ACD5C8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A62647-C75E-4D47-A1DB-AAFAC178048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39012-531D-4BCF-A080-6D13ACD5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A62647-C75E-4D47-A1DB-AAFAC178048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39012-531D-4BCF-A080-6D13ACD5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A62647-C75E-4D47-A1DB-AAFAC178048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39012-531D-4BCF-A080-6D13ACD5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A62647-C75E-4D47-A1DB-AAFAC178048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39012-531D-4BCF-A080-6D13ACD5C8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A62647-C75E-4D47-A1DB-AAFAC178048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39012-531D-4BCF-A080-6D13ACD5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A62647-C75E-4D47-A1DB-AAFAC178048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39012-531D-4BCF-A080-6D13ACD5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A62647-C75E-4D47-A1DB-AAFAC178048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39012-531D-4BCF-A080-6D13ACD5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A62647-C75E-4D47-A1DB-AAFAC178048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39012-531D-4BCF-A080-6D13ACD5C8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A62647-C75E-4D47-A1DB-AAFAC178048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39012-531D-4BCF-A080-6D13ACD5C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A62647-C75E-4D47-A1DB-AAFAC178048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F39012-531D-4BCF-A080-6D13ACD5C8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DA62647-C75E-4D47-A1DB-AAFAC178048D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2F39012-531D-4BCF-A080-6D13ACD5C8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7;&#1088;&#1086;&#1085;&#1080;&#1082;&#1072;\Desktop\Fonovaya_muzyka_dlya_detskogo_tvorchestva_-_Energichnaya_(iPlayer.fm)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27971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Викторина для детей и родителей</a:t>
            </a:r>
            <a:br>
              <a:rPr lang="ru-RU" dirty="0" smtClean="0"/>
            </a:br>
            <a:r>
              <a:rPr lang="ru-RU" dirty="0" smtClean="0"/>
              <a:t>« Что я знаю о районе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Свиблово</a:t>
            </a:r>
            <a:r>
              <a:rPr lang="ru-RU" dirty="0" smtClean="0"/>
              <a:t>?» (к семинару-практикуму «Страна моего </a:t>
            </a:r>
            <a:r>
              <a:rPr lang="ru-RU" dirty="0" err="1" smtClean="0"/>
              <a:t>детсва</a:t>
            </a:r>
            <a:r>
              <a:rPr lang="ru-RU" dirty="0" smtClean="0"/>
              <a:t> </a:t>
            </a:r>
            <a:r>
              <a:rPr lang="ru-RU" dirty="0" err="1" smtClean="0"/>
              <a:t>Свиблово</a:t>
            </a:r>
            <a:r>
              <a:rPr lang="ru-RU" dirty="0" smtClean="0"/>
              <a:t>»)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714752"/>
            <a:ext cx="7472386" cy="24288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Автор: </a:t>
            </a:r>
            <a:r>
              <a:rPr lang="ru-RU" dirty="0" err="1" smtClean="0"/>
              <a:t>Мезинова</a:t>
            </a:r>
            <a:r>
              <a:rPr lang="ru-RU" dirty="0" smtClean="0"/>
              <a:t>  Галина Евгеньевна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Воспитатель ГБОУ Гимназия «</a:t>
            </a:r>
            <a:r>
              <a:rPr lang="ru-RU" dirty="0" err="1" smtClean="0"/>
              <a:t>Свиблово</a:t>
            </a:r>
            <a:r>
              <a:rPr lang="ru-RU" dirty="0" smtClean="0"/>
              <a:t>»</a:t>
            </a:r>
          </a:p>
          <a:p>
            <a:pPr algn="ctr">
              <a:buNone/>
            </a:pPr>
            <a:r>
              <a:rPr lang="ru-RU" dirty="0" smtClean="0"/>
              <a:t>2016 г.</a:t>
            </a:r>
          </a:p>
          <a:p>
            <a:endParaRPr lang="ru-RU" sz="7200" dirty="0" smtClean="0"/>
          </a:p>
          <a:p>
            <a:endParaRPr lang="ru-RU" sz="7200" dirty="0"/>
          </a:p>
        </p:txBody>
      </p:sp>
      <p:pic>
        <p:nvPicPr>
          <p:cNvPr id="6" name="Fonovaya_muzyka_dlya_detskogo_tvorchestva_-_Energichnay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 flipH="1">
            <a:off x="7429520" y="3214686"/>
            <a:ext cx="633418" cy="633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ероника\Desktop\207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728"/>
            <a:ext cx="7143800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Вероника\Desktop\sviblovskiy-rodnik_3992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85728"/>
            <a:ext cx="7215238" cy="614366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ероника\Desktop\i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57166"/>
            <a:ext cx="7358114" cy="6286543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ероника\Desktop\250px-Nlc_amunds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642894"/>
            <a:ext cx="6858048" cy="564362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ероника\Desktop\satur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894"/>
            <a:ext cx="7215238" cy="5643626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3"/>
                </a:solidFill>
              </a:rPr>
              <a:t>Спасибо</a:t>
            </a:r>
          </a:p>
          <a:p>
            <a:r>
              <a:rPr lang="ru-RU" sz="7200" b="1" dirty="0" smtClean="0">
                <a:solidFill>
                  <a:schemeClr val="accent3"/>
                </a:solidFill>
              </a:rPr>
              <a:t> за внимание !</a:t>
            </a:r>
            <a:endParaRPr lang="ru-RU" sz="72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ероника\Desktop\0_8bc9d_fbc12f6f_XL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33350"/>
            <a:ext cx="7358114" cy="63674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785949"/>
          </a:xfrm>
        </p:spPr>
        <p:txBody>
          <a:bodyPr/>
          <a:lstStyle/>
          <a:p>
            <a:r>
              <a:rPr lang="ru-RU" dirty="0" smtClean="0"/>
              <a:t>Викторина для детей и родителей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3643314"/>
            <a:ext cx="6858048" cy="2786082"/>
          </a:xfrm>
        </p:spPr>
        <p:txBody>
          <a:bodyPr>
            <a:noAutofit/>
          </a:bodyPr>
          <a:lstStyle/>
          <a:p>
            <a:r>
              <a:rPr lang="ru-RU" sz="6000" dirty="0" smtClean="0"/>
              <a:t>Что я знаю о районе </a:t>
            </a:r>
            <a:r>
              <a:rPr lang="ru-RU" sz="6000" dirty="0" err="1" smtClean="0"/>
              <a:t>Свиблово</a:t>
            </a:r>
            <a:endParaRPr lang="ru-RU" sz="6000" dirty="0"/>
          </a:p>
        </p:txBody>
      </p:sp>
      <p:pic>
        <p:nvPicPr>
          <p:cNvPr id="1026" name="Picture 2" descr="C:\Users\Вероника\Desktop\3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858180" cy="61436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ероника\Desktop\Qf1yygPhT0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89" y="500042"/>
            <a:ext cx="7143773" cy="592935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ероника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290"/>
            <a:ext cx="7215238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ероника\Desktop\P1260975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66"/>
            <a:ext cx="7572428" cy="621510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ероника\Desktop\Belyj-golub--simvol-Mira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728"/>
            <a:ext cx="7143800" cy="607223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800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ероника\Desktop\m_lianoz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2214578" cy="2214578"/>
          </a:xfrm>
          <a:prstGeom prst="rect">
            <a:avLst/>
          </a:prstGeom>
          <a:noFill/>
        </p:spPr>
      </p:pic>
      <p:pic>
        <p:nvPicPr>
          <p:cNvPr id="1027" name="Picture 3" descr="C:\Users\Вероника\Desktop\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714356"/>
            <a:ext cx="2444765" cy="2143140"/>
          </a:xfrm>
          <a:prstGeom prst="rect">
            <a:avLst/>
          </a:prstGeom>
          <a:noFill/>
        </p:spPr>
      </p:pic>
      <p:pic>
        <p:nvPicPr>
          <p:cNvPr id="1028" name="Picture 4" descr="C:\Users\Вероника\Desktop\m_smedv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3571876"/>
            <a:ext cx="2286016" cy="2357454"/>
          </a:xfrm>
          <a:prstGeom prst="rect">
            <a:avLst/>
          </a:prstGeom>
          <a:noFill/>
        </p:spPr>
      </p:pic>
      <p:pic>
        <p:nvPicPr>
          <p:cNvPr id="1029" name="Picture 5" descr="C:\Users\Вероника\Desktop\m_jaro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714356"/>
            <a:ext cx="2000264" cy="2333628"/>
          </a:xfrm>
          <a:prstGeom prst="rect">
            <a:avLst/>
          </a:prstGeom>
          <a:noFill/>
        </p:spPr>
      </p:pic>
      <p:pic>
        <p:nvPicPr>
          <p:cNvPr id="4" name="Picture 2" descr="C:\Users\Вероника\Desktop\i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1" y="3429000"/>
            <a:ext cx="2143140" cy="2500330"/>
          </a:xfrm>
          <a:prstGeom prst="rect">
            <a:avLst/>
          </a:prstGeom>
          <a:noFill/>
        </p:spPr>
      </p:pic>
      <p:pic>
        <p:nvPicPr>
          <p:cNvPr id="5" name="Picture 3" descr="C:\Users\Вероника\Desktop\m_shuki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3429000"/>
            <a:ext cx="2143140" cy="25003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ероника\Desktop\kremlin_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57166"/>
            <a:ext cx="7215238" cy="614366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157</TotalTime>
  <Words>35</Words>
  <Application>Microsoft Office PowerPoint</Application>
  <PresentationFormat>Экран (4:3)</PresentationFormat>
  <Paragraphs>10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Викторина для детей и родителей « Что я знаю о районе  Свиблово?» (к семинару-практикуму «Страна моего детсва Свиблово»)</vt:lpstr>
      <vt:lpstr>Слайд 2</vt:lpstr>
      <vt:lpstr>Викторина для детей и родителей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для детей и родителей</dc:title>
  <dc:creator>Вероника</dc:creator>
  <cp:lastModifiedBy>Вероника</cp:lastModifiedBy>
  <cp:revision>25</cp:revision>
  <dcterms:created xsi:type="dcterms:W3CDTF">2015-02-18T18:36:27Z</dcterms:created>
  <dcterms:modified xsi:type="dcterms:W3CDTF">2017-09-19T20:06:08Z</dcterms:modified>
</cp:coreProperties>
</file>