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0"/>
  </p:notesMasterIdLst>
  <p:sldIdLst>
    <p:sldId id="258" r:id="rId2"/>
    <p:sldId id="259" r:id="rId3"/>
    <p:sldId id="260" r:id="rId4"/>
    <p:sldId id="256" r:id="rId5"/>
    <p:sldId id="257" r:id="rId6"/>
    <p:sldId id="266" r:id="rId7"/>
    <p:sldId id="265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4" autoAdjust="0"/>
    <p:restoredTop sz="94660"/>
  </p:normalViewPr>
  <p:slideViewPr>
    <p:cSldViewPr>
      <p:cViewPr varScale="1">
        <p:scale>
          <a:sx n="73" d="100"/>
          <a:sy n="73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1.jpeg"/><Relationship Id="rId1" Type="http://schemas.openxmlformats.org/officeDocument/2006/relationships/image" Target="../media/image41.jpeg"/><Relationship Id="rId4" Type="http://schemas.openxmlformats.org/officeDocument/2006/relationships/image" Target="../media/image7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F409E-67FE-4229-9F5A-9856862631C5}" type="doc">
      <dgm:prSet loTypeId="urn:microsoft.com/office/officeart/2005/8/layout/p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99FC8944-63E5-4A8B-BA10-3EF4AABBE777}">
      <dgm:prSet custT="1"/>
      <dgm:spPr/>
      <dgm:t>
        <a:bodyPr/>
        <a:lstStyle/>
        <a:p>
          <a:pPr rtl="0"/>
          <a:r>
            <a:rPr lang="ru-RU" sz="2000" b="1" dirty="0" smtClean="0"/>
            <a:t>призывают к честности, но обманывают друг друга</a:t>
          </a:r>
          <a:endParaRPr lang="ru-RU" sz="2000" dirty="0"/>
        </a:p>
      </dgm:t>
    </dgm:pt>
    <dgm:pt modelId="{6B0880E1-2590-4E23-8790-B6087EF9C67D}" type="parTrans" cxnId="{4166D867-8C26-41F8-9B26-A04256C80733}">
      <dgm:prSet/>
      <dgm:spPr/>
      <dgm:t>
        <a:bodyPr/>
        <a:lstStyle/>
        <a:p>
          <a:endParaRPr lang="ru-RU"/>
        </a:p>
      </dgm:t>
    </dgm:pt>
    <dgm:pt modelId="{7B9792A6-7BAD-4F0C-8B4D-D8501E8A177B}" type="sibTrans" cxnId="{4166D867-8C26-41F8-9B26-A04256C80733}">
      <dgm:prSet/>
      <dgm:spPr/>
      <dgm:t>
        <a:bodyPr/>
        <a:lstStyle/>
        <a:p>
          <a:endParaRPr lang="ru-RU"/>
        </a:p>
      </dgm:t>
    </dgm:pt>
    <dgm:pt modelId="{E4682B20-33DE-4E21-BF5F-AE4437D73873}">
      <dgm:prSet custT="1"/>
      <dgm:spPr/>
      <dgm:t>
        <a:bodyPr/>
        <a:lstStyle/>
        <a:p>
          <a:pPr rtl="0"/>
          <a:r>
            <a:rPr lang="ru-RU" sz="2000" b="1" dirty="0" smtClean="0"/>
            <a:t>требуют от ребенка сдержанности, а сами вспыльчивы</a:t>
          </a:r>
          <a:endParaRPr lang="ru-RU" sz="2000" dirty="0"/>
        </a:p>
      </dgm:t>
    </dgm:pt>
    <dgm:pt modelId="{D903D402-A052-4625-A9AA-7743F51ADDD8}" type="parTrans" cxnId="{9821723D-4196-4467-86EF-0497044DB525}">
      <dgm:prSet/>
      <dgm:spPr/>
      <dgm:t>
        <a:bodyPr/>
        <a:lstStyle/>
        <a:p>
          <a:endParaRPr lang="ru-RU"/>
        </a:p>
      </dgm:t>
    </dgm:pt>
    <dgm:pt modelId="{8582D23E-0766-40EB-BA59-CC9606BB5CF7}" type="sibTrans" cxnId="{9821723D-4196-4467-86EF-0497044DB525}">
      <dgm:prSet/>
      <dgm:spPr/>
      <dgm:t>
        <a:bodyPr/>
        <a:lstStyle/>
        <a:p>
          <a:endParaRPr lang="ru-RU"/>
        </a:p>
      </dgm:t>
    </dgm:pt>
    <dgm:pt modelId="{6A7F3589-0499-45CC-ADB8-B5C05AF33477}">
      <dgm:prSet/>
      <dgm:spPr/>
      <dgm:t>
        <a:bodyPr/>
        <a:lstStyle/>
        <a:p>
          <a:pPr rtl="0"/>
          <a:r>
            <a:rPr lang="ru-RU" b="1" dirty="0" smtClean="0"/>
            <a:t>требуют чтобы ребенок не дрался, а сами его физически наказывают</a:t>
          </a:r>
          <a:endParaRPr lang="ru-RU" dirty="0"/>
        </a:p>
      </dgm:t>
    </dgm:pt>
    <dgm:pt modelId="{7B73ECBB-054A-4D47-8C40-796A11AB1CF7}" type="parTrans" cxnId="{3D77DFAE-3FE2-46CF-974A-C51F11006C7D}">
      <dgm:prSet/>
      <dgm:spPr/>
      <dgm:t>
        <a:bodyPr/>
        <a:lstStyle/>
        <a:p>
          <a:endParaRPr lang="ru-RU"/>
        </a:p>
      </dgm:t>
    </dgm:pt>
    <dgm:pt modelId="{A7CBFAB8-A403-4657-B19A-8A2C3043D763}" type="sibTrans" cxnId="{3D77DFAE-3FE2-46CF-974A-C51F11006C7D}">
      <dgm:prSet/>
      <dgm:spPr/>
      <dgm:t>
        <a:bodyPr/>
        <a:lstStyle/>
        <a:p>
          <a:endParaRPr lang="ru-RU"/>
        </a:p>
      </dgm:t>
    </dgm:pt>
    <dgm:pt modelId="{1682FB61-ED1F-41E5-9CBE-412B70042945}">
      <dgm:prSet/>
      <dgm:spPr/>
      <dgm:t>
        <a:bodyPr/>
        <a:lstStyle/>
        <a:p>
          <a:pPr rtl="0"/>
          <a:r>
            <a:rPr lang="ru-RU" b="1" dirty="0" smtClean="0"/>
            <a:t>требуют чтобы не употреблял нецензурные выражения, а сами это делают</a:t>
          </a:r>
          <a:endParaRPr lang="ru-RU" dirty="0"/>
        </a:p>
      </dgm:t>
    </dgm:pt>
    <dgm:pt modelId="{CDE45170-F4F9-45D8-B6F2-D146D43EECFC}" type="parTrans" cxnId="{1A39CDF2-B93C-4A3D-AC02-36C65F34CD92}">
      <dgm:prSet/>
      <dgm:spPr/>
      <dgm:t>
        <a:bodyPr/>
        <a:lstStyle/>
        <a:p>
          <a:endParaRPr lang="ru-RU"/>
        </a:p>
      </dgm:t>
    </dgm:pt>
    <dgm:pt modelId="{1A459048-C6E9-4973-B444-BEF185465AAB}" type="sibTrans" cxnId="{1A39CDF2-B93C-4A3D-AC02-36C65F34CD92}">
      <dgm:prSet/>
      <dgm:spPr/>
      <dgm:t>
        <a:bodyPr/>
        <a:lstStyle/>
        <a:p>
          <a:endParaRPr lang="ru-RU"/>
        </a:p>
      </dgm:t>
    </dgm:pt>
    <dgm:pt modelId="{6A0F450C-84C9-4B91-9ACD-A8D33ECDB7D4}" type="pres">
      <dgm:prSet presAssocID="{719F409E-67FE-4229-9F5A-9856862631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0E5F16-EF5E-4506-8350-5B34B5060F05}" type="pres">
      <dgm:prSet presAssocID="{719F409E-67FE-4229-9F5A-9856862631C5}" presName="bkgdShp" presStyleLbl="alignAccFollowNode1" presStyleIdx="0" presStyleCnt="1"/>
      <dgm:spPr/>
      <dgm:t>
        <a:bodyPr/>
        <a:lstStyle/>
        <a:p>
          <a:endParaRPr lang="ru-RU"/>
        </a:p>
      </dgm:t>
    </dgm:pt>
    <dgm:pt modelId="{D61CE517-A229-4A41-B760-E19026FD1D89}" type="pres">
      <dgm:prSet presAssocID="{719F409E-67FE-4229-9F5A-9856862631C5}" presName="linComp" presStyleCnt="0"/>
      <dgm:spPr/>
      <dgm:t>
        <a:bodyPr/>
        <a:lstStyle/>
        <a:p>
          <a:endParaRPr lang="ru-RU"/>
        </a:p>
      </dgm:t>
    </dgm:pt>
    <dgm:pt modelId="{6E49B503-625C-43BE-B096-BC363B6F202A}" type="pres">
      <dgm:prSet presAssocID="{99FC8944-63E5-4A8B-BA10-3EF4AABBE777}" presName="compNode" presStyleCnt="0"/>
      <dgm:spPr/>
      <dgm:t>
        <a:bodyPr/>
        <a:lstStyle/>
        <a:p>
          <a:endParaRPr lang="ru-RU"/>
        </a:p>
      </dgm:t>
    </dgm:pt>
    <dgm:pt modelId="{8D805DC3-F259-44C6-808B-8E1A198FE9AA}" type="pres">
      <dgm:prSet presAssocID="{99FC8944-63E5-4A8B-BA10-3EF4AABBE7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36AA45-D0E6-42B7-9881-2A86C72BD826}" type="pres">
      <dgm:prSet presAssocID="{99FC8944-63E5-4A8B-BA10-3EF4AABBE777}" presName="invisiNode" presStyleLbl="node1" presStyleIdx="0" presStyleCnt="4"/>
      <dgm:spPr/>
      <dgm:t>
        <a:bodyPr/>
        <a:lstStyle/>
        <a:p>
          <a:endParaRPr lang="ru-RU"/>
        </a:p>
      </dgm:t>
    </dgm:pt>
    <dgm:pt modelId="{8B44A8D5-1959-423C-AE93-A684A60995EE}" type="pres">
      <dgm:prSet presAssocID="{99FC8944-63E5-4A8B-BA10-3EF4AABBE777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A8CA3E0-E2D7-4CEC-85E5-7683863E2E57}" type="pres">
      <dgm:prSet presAssocID="{7B9792A6-7BAD-4F0C-8B4D-D8501E8A177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CF876DB-30D3-4024-B3D8-B1E688B7090A}" type="pres">
      <dgm:prSet presAssocID="{E4682B20-33DE-4E21-BF5F-AE4437D73873}" presName="compNode" presStyleCnt="0"/>
      <dgm:spPr/>
      <dgm:t>
        <a:bodyPr/>
        <a:lstStyle/>
        <a:p>
          <a:endParaRPr lang="ru-RU"/>
        </a:p>
      </dgm:t>
    </dgm:pt>
    <dgm:pt modelId="{80B211AA-B2EB-4E60-8CAB-EEDDFDBFAB43}" type="pres">
      <dgm:prSet presAssocID="{E4682B20-33DE-4E21-BF5F-AE4437D7387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A8422-8C2B-46A5-AF7E-71A574657683}" type="pres">
      <dgm:prSet presAssocID="{E4682B20-33DE-4E21-BF5F-AE4437D73873}" presName="invisiNode" presStyleLbl="node1" presStyleIdx="1" presStyleCnt="4"/>
      <dgm:spPr/>
      <dgm:t>
        <a:bodyPr/>
        <a:lstStyle/>
        <a:p>
          <a:endParaRPr lang="ru-RU"/>
        </a:p>
      </dgm:t>
    </dgm:pt>
    <dgm:pt modelId="{BB937DB7-F963-4333-B940-19E936CD33EE}" type="pres">
      <dgm:prSet presAssocID="{E4682B20-33DE-4E21-BF5F-AE4437D73873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976AE3-E585-4BF6-A58C-8DC2246F6714}" type="pres">
      <dgm:prSet presAssocID="{8582D23E-0766-40EB-BA59-CC9606BB5CF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5876D10-0259-41F2-A82F-C29F8CD47AC5}" type="pres">
      <dgm:prSet presAssocID="{6A7F3589-0499-45CC-ADB8-B5C05AF33477}" presName="compNode" presStyleCnt="0"/>
      <dgm:spPr/>
      <dgm:t>
        <a:bodyPr/>
        <a:lstStyle/>
        <a:p>
          <a:endParaRPr lang="ru-RU"/>
        </a:p>
      </dgm:t>
    </dgm:pt>
    <dgm:pt modelId="{40C6947A-DEE7-4C76-85BC-1B6DDA4FD406}" type="pres">
      <dgm:prSet presAssocID="{6A7F3589-0499-45CC-ADB8-B5C05AF3347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F2827-23F9-48B7-9164-9C6B7230B5B3}" type="pres">
      <dgm:prSet presAssocID="{6A7F3589-0499-45CC-ADB8-B5C05AF33477}" presName="invisiNode" presStyleLbl="node1" presStyleIdx="2" presStyleCnt="4"/>
      <dgm:spPr/>
      <dgm:t>
        <a:bodyPr/>
        <a:lstStyle/>
        <a:p>
          <a:endParaRPr lang="ru-RU"/>
        </a:p>
      </dgm:t>
    </dgm:pt>
    <dgm:pt modelId="{1FEC2186-5D8D-42B4-B071-AE223EB7D6EC}" type="pres">
      <dgm:prSet presAssocID="{6A7F3589-0499-45CC-ADB8-B5C05AF33477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9796897-F3CC-438F-9FEF-F11BFFFBCDA0}" type="pres">
      <dgm:prSet presAssocID="{A7CBFAB8-A403-4657-B19A-8A2C3043D76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278EF73-E184-40EC-964C-FDF719D7451F}" type="pres">
      <dgm:prSet presAssocID="{1682FB61-ED1F-41E5-9CBE-412B70042945}" presName="compNode" presStyleCnt="0"/>
      <dgm:spPr/>
      <dgm:t>
        <a:bodyPr/>
        <a:lstStyle/>
        <a:p>
          <a:endParaRPr lang="ru-RU"/>
        </a:p>
      </dgm:t>
    </dgm:pt>
    <dgm:pt modelId="{C7066CFB-FC33-45C6-9D13-ABE01CF40878}" type="pres">
      <dgm:prSet presAssocID="{1682FB61-ED1F-41E5-9CBE-412B7004294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0863D-6EC1-4DA3-984B-E25089E5ABBF}" type="pres">
      <dgm:prSet presAssocID="{1682FB61-ED1F-41E5-9CBE-412B70042945}" presName="invisiNode" presStyleLbl="node1" presStyleIdx="3" presStyleCnt="4"/>
      <dgm:spPr/>
      <dgm:t>
        <a:bodyPr/>
        <a:lstStyle/>
        <a:p>
          <a:endParaRPr lang="ru-RU"/>
        </a:p>
      </dgm:t>
    </dgm:pt>
    <dgm:pt modelId="{FA7E6536-31EB-4CAF-BE44-21BA5BFE477D}" type="pres">
      <dgm:prSet presAssocID="{1682FB61-ED1F-41E5-9CBE-412B70042945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1A39CDF2-B93C-4A3D-AC02-36C65F34CD92}" srcId="{719F409E-67FE-4229-9F5A-9856862631C5}" destId="{1682FB61-ED1F-41E5-9CBE-412B70042945}" srcOrd="3" destOrd="0" parTransId="{CDE45170-F4F9-45D8-B6F2-D146D43EECFC}" sibTransId="{1A459048-C6E9-4973-B444-BEF185465AAB}"/>
    <dgm:cxn modelId="{9821723D-4196-4467-86EF-0497044DB525}" srcId="{719F409E-67FE-4229-9F5A-9856862631C5}" destId="{E4682B20-33DE-4E21-BF5F-AE4437D73873}" srcOrd="1" destOrd="0" parTransId="{D903D402-A052-4625-A9AA-7743F51ADDD8}" sibTransId="{8582D23E-0766-40EB-BA59-CC9606BB5CF7}"/>
    <dgm:cxn modelId="{EEF8702A-28CE-4C11-80C7-4D9DE4805952}" type="presOf" srcId="{6A7F3589-0499-45CC-ADB8-B5C05AF33477}" destId="{40C6947A-DEE7-4C76-85BC-1B6DDA4FD406}" srcOrd="0" destOrd="0" presId="urn:microsoft.com/office/officeart/2005/8/layout/pList2"/>
    <dgm:cxn modelId="{C0F2753B-3666-49A9-84EA-B9AEC4E4A400}" type="presOf" srcId="{E4682B20-33DE-4E21-BF5F-AE4437D73873}" destId="{80B211AA-B2EB-4E60-8CAB-EEDDFDBFAB43}" srcOrd="0" destOrd="0" presId="urn:microsoft.com/office/officeart/2005/8/layout/pList2"/>
    <dgm:cxn modelId="{4166D867-8C26-41F8-9B26-A04256C80733}" srcId="{719F409E-67FE-4229-9F5A-9856862631C5}" destId="{99FC8944-63E5-4A8B-BA10-3EF4AABBE777}" srcOrd="0" destOrd="0" parTransId="{6B0880E1-2590-4E23-8790-B6087EF9C67D}" sibTransId="{7B9792A6-7BAD-4F0C-8B4D-D8501E8A177B}"/>
    <dgm:cxn modelId="{5B9BA4F1-BA54-4C2A-81FA-1715F62CE4C6}" type="presOf" srcId="{99FC8944-63E5-4A8B-BA10-3EF4AABBE777}" destId="{8D805DC3-F259-44C6-808B-8E1A198FE9AA}" srcOrd="0" destOrd="0" presId="urn:microsoft.com/office/officeart/2005/8/layout/pList2"/>
    <dgm:cxn modelId="{05F91B44-AF98-46FA-B56C-A46320C5FE8E}" type="presOf" srcId="{7B9792A6-7BAD-4F0C-8B4D-D8501E8A177B}" destId="{3A8CA3E0-E2D7-4CEC-85E5-7683863E2E57}" srcOrd="0" destOrd="0" presId="urn:microsoft.com/office/officeart/2005/8/layout/pList2"/>
    <dgm:cxn modelId="{F7C74DCD-AB9E-48E9-AF18-613F20C1207B}" type="presOf" srcId="{8582D23E-0766-40EB-BA59-CC9606BB5CF7}" destId="{E3976AE3-E585-4BF6-A58C-8DC2246F6714}" srcOrd="0" destOrd="0" presId="urn:microsoft.com/office/officeart/2005/8/layout/pList2"/>
    <dgm:cxn modelId="{3D77DFAE-3FE2-46CF-974A-C51F11006C7D}" srcId="{719F409E-67FE-4229-9F5A-9856862631C5}" destId="{6A7F3589-0499-45CC-ADB8-B5C05AF33477}" srcOrd="2" destOrd="0" parTransId="{7B73ECBB-054A-4D47-8C40-796A11AB1CF7}" sibTransId="{A7CBFAB8-A403-4657-B19A-8A2C3043D763}"/>
    <dgm:cxn modelId="{4A82A516-F0F0-4A98-82A4-99F2D38D888B}" type="presOf" srcId="{1682FB61-ED1F-41E5-9CBE-412B70042945}" destId="{C7066CFB-FC33-45C6-9D13-ABE01CF40878}" srcOrd="0" destOrd="0" presId="urn:microsoft.com/office/officeart/2005/8/layout/pList2"/>
    <dgm:cxn modelId="{7029FFCD-0085-48D1-854E-2690E58E82BC}" type="presOf" srcId="{A7CBFAB8-A403-4657-B19A-8A2C3043D763}" destId="{F9796897-F3CC-438F-9FEF-F11BFFFBCDA0}" srcOrd="0" destOrd="0" presId="urn:microsoft.com/office/officeart/2005/8/layout/pList2"/>
    <dgm:cxn modelId="{9D187191-BBD3-4FA2-9865-53C46D5247BD}" type="presOf" srcId="{719F409E-67FE-4229-9F5A-9856862631C5}" destId="{6A0F450C-84C9-4B91-9ACD-A8D33ECDB7D4}" srcOrd="0" destOrd="0" presId="urn:microsoft.com/office/officeart/2005/8/layout/pList2"/>
    <dgm:cxn modelId="{14EBEBC7-000D-4538-B468-EBC147A3BA43}" type="presParOf" srcId="{6A0F450C-84C9-4B91-9ACD-A8D33ECDB7D4}" destId="{930E5F16-EF5E-4506-8350-5B34B5060F05}" srcOrd="0" destOrd="0" presId="urn:microsoft.com/office/officeart/2005/8/layout/pList2"/>
    <dgm:cxn modelId="{88ED275A-8F88-4EE7-8438-2E96F7B5DD2D}" type="presParOf" srcId="{6A0F450C-84C9-4B91-9ACD-A8D33ECDB7D4}" destId="{D61CE517-A229-4A41-B760-E19026FD1D89}" srcOrd="1" destOrd="0" presId="urn:microsoft.com/office/officeart/2005/8/layout/pList2"/>
    <dgm:cxn modelId="{D4E4E637-CF14-4BE4-990F-38B126888CF6}" type="presParOf" srcId="{D61CE517-A229-4A41-B760-E19026FD1D89}" destId="{6E49B503-625C-43BE-B096-BC363B6F202A}" srcOrd="0" destOrd="0" presId="urn:microsoft.com/office/officeart/2005/8/layout/pList2"/>
    <dgm:cxn modelId="{F2856AC0-1CA7-4C24-84C4-C925B829A24F}" type="presParOf" srcId="{6E49B503-625C-43BE-B096-BC363B6F202A}" destId="{8D805DC3-F259-44C6-808B-8E1A198FE9AA}" srcOrd="0" destOrd="0" presId="urn:microsoft.com/office/officeart/2005/8/layout/pList2"/>
    <dgm:cxn modelId="{39F0E4EC-5F75-43D6-A4BE-56496CA470B8}" type="presParOf" srcId="{6E49B503-625C-43BE-B096-BC363B6F202A}" destId="{1136AA45-D0E6-42B7-9881-2A86C72BD826}" srcOrd="1" destOrd="0" presId="urn:microsoft.com/office/officeart/2005/8/layout/pList2"/>
    <dgm:cxn modelId="{54E79C41-E227-4052-8E84-B85ADC87EE32}" type="presParOf" srcId="{6E49B503-625C-43BE-B096-BC363B6F202A}" destId="{8B44A8D5-1959-423C-AE93-A684A60995EE}" srcOrd="2" destOrd="0" presId="urn:microsoft.com/office/officeart/2005/8/layout/pList2"/>
    <dgm:cxn modelId="{34865C63-CC3F-445C-A208-D7FF22422086}" type="presParOf" srcId="{D61CE517-A229-4A41-B760-E19026FD1D89}" destId="{3A8CA3E0-E2D7-4CEC-85E5-7683863E2E57}" srcOrd="1" destOrd="0" presId="urn:microsoft.com/office/officeart/2005/8/layout/pList2"/>
    <dgm:cxn modelId="{7DEBA671-499C-4F4C-94DF-D91222C73CB7}" type="presParOf" srcId="{D61CE517-A229-4A41-B760-E19026FD1D89}" destId="{8CF876DB-30D3-4024-B3D8-B1E688B7090A}" srcOrd="2" destOrd="0" presId="urn:microsoft.com/office/officeart/2005/8/layout/pList2"/>
    <dgm:cxn modelId="{08A0A8E5-0AB8-4B21-A673-D0D722825867}" type="presParOf" srcId="{8CF876DB-30D3-4024-B3D8-B1E688B7090A}" destId="{80B211AA-B2EB-4E60-8CAB-EEDDFDBFAB43}" srcOrd="0" destOrd="0" presId="urn:microsoft.com/office/officeart/2005/8/layout/pList2"/>
    <dgm:cxn modelId="{F4230439-BE43-4853-9414-1358B3B6D1BA}" type="presParOf" srcId="{8CF876DB-30D3-4024-B3D8-B1E688B7090A}" destId="{394A8422-8C2B-46A5-AF7E-71A574657683}" srcOrd="1" destOrd="0" presId="urn:microsoft.com/office/officeart/2005/8/layout/pList2"/>
    <dgm:cxn modelId="{6B16D700-75BD-4B4B-9DE8-0337C55640D9}" type="presParOf" srcId="{8CF876DB-30D3-4024-B3D8-B1E688B7090A}" destId="{BB937DB7-F963-4333-B940-19E936CD33EE}" srcOrd="2" destOrd="0" presId="urn:microsoft.com/office/officeart/2005/8/layout/pList2"/>
    <dgm:cxn modelId="{C290DEAA-29CF-4E2D-B8B9-BFB0D1CF2891}" type="presParOf" srcId="{D61CE517-A229-4A41-B760-E19026FD1D89}" destId="{E3976AE3-E585-4BF6-A58C-8DC2246F6714}" srcOrd="3" destOrd="0" presId="urn:microsoft.com/office/officeart/2005/8/layout/pList2"/>
    <dgm:cxn modelId="{B9B607F7-DB45-4426-94DC-57513AEC1410}" type="presParOf" srcId="{D61CE517-A229-4A41-B760-E19026FD1D89}" destId="{D5876D10-0259-41F2-A82F-C29F8CD47AC5}" srcOrd="4" destOrd="0" presId="urn:microsoft.com/office/officeart/2005/8/layout/pList2"/>
    <dgm:cxn modelId="{5DE74DEC-A107-43B6-BF4F-33E67A8EE36A}" type="presParOf" srcId="{D5876D10-0259-41F2-A82F-C29F8CD47AC5}" destId="{40C6947A-DEE7-4C76-85BC-1B6DDA4FD406}" srcOrd="0" destOrd="0" presId="urn:microsoft.com/office/officeart/2005/8/layout/pList2"/>
    <dgm:cxn modelId="{A43D5DF6-5828-444B-97EB-DDD922419341}" type="presParOf" srcId="{D5876D10-0259-41F2-A82F-C29F8CD47AC5}" destId="{CCBF2827-23F9-48B7-9164-9C6B7230B5B3}" srcOrd="1" destOrd="0" presId="urn:microsoft.com/office/officeart/2005/8/layout/pList2"/>
    <dgm:cxn modelId="{BC3CE8ED-46BA-498B-A26B-336B05C96E3A}" type="presParOf" srcId="{D5876D10-0259-41F2-A82F-C29F8CD47AC5}" destId="{1FEC2186-5D8D-42B4-B071-AE223EB7D6EC}" srcOrd="2" destOrd="0" presId="urn:microsoft.com/office/officeart/2005/8/layout/pList2"/>
    <dgm:cxn modelId="{44C3FC9F-EFB2-4418-BEB7-4F0838DE15AB}" type="presParOf" srcId="{D61CE517-A229-4A41-B760-E19026FD1D89}" destId="{F9796897-F3CC-438F-9FEF-F11BFFFBCDA0}" srcOrd="5" destOrd="0" presId="urn:microsoft.com/office/officeart/2005/8/layout/pList2"/>
    <dgm:cxn modelId="{27E20400-2779-4C9A-8FCF-C6BC71A5EF6B}" type="presParOf" srcId="{D61CE517-A229-4A41-B760-E19026FD1D89}" destId="{4278EF73-E184-40EC-964C-FDF719D7451F}" srcOrd="6" destOrd="0" presId="urn:microsoft.com/office/officeart/2005/8/layout/pList2"/>
    <dgm:cxn modelId="{F8B259DA-4ADC-4E85-9EFC-CA4287FF9929}" type="presParOf" srcId="{4278EF73-E184-40EC-964C-FDF719D7451F}" destId="{C7066CFB-FC33-45C6-9D13-ABE01CF40878}" srcOrd="0" destOrd="0" presId="urn:microsoft.com/office/officeart/2005/8/layout/pList2"/>
    <dgm:cxn modelId="{4856C71F-6569-460B-9FAF-4AAE9E1FF564}" type="presParOf" srcId="{4278EF73-E184-40EC-964C-FDF719D7451F}" destId="{5930863D-6EC1-4DA3-984B-E25089E5ABBF}" srcOrd="1" destOrd="0" presId="urn:microsoft.com/office/officeart/2005/8/layout/pList2"/>
    <dgm:cxn modelId="{FA54FEE6-1F17-4E47-8BFD-8FA1DD18A53E}" type="presParOf" srcId="{4278EF73-E184-40EC-964C-FDF719D7451F}" destId="{FA7E6536-31EB-4CAF-BE44-21BA5BFE477D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2DBF1-D7FA-4E1D-9385-6A2CC24BC129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8FC9B2D-3F44-4462-BC0F-BC25F87957B7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chemeClr val="tx1"/>
              </a:solidFill>
            </a:rPr>
            <a:t>Не давайте детям повода для неприятных переживаний, никогда не ссорьтесь в их присутствии, будьте тактичны. </a:t>
          </a:r>
        </a:p>
      </dgm:t>
    </dgm:pt>
    <dgm:pt modelId="{0C5CBDB2-3E35-4AAB-B1AB-E68E3D8606BE}" type="parTrans" cxnId="{5CA79069-B15F-4F4B-86ED-6732258A488E}">
      <dgm:prSet/>
      <dgm:spPr/>
      <dgm:t>
        <a:bodyPr/>
        <a:lstStyle/>
        <a:p>
          <a:endParaRPr lang="ru-RU"/>
        </a:p>
      </dgm:t>
    </dgm:pt>
    <dgm:pt modelId="{78726DB0-5333-484A-8C06-ACAC0A8769C6}" type="sibTrans" cxnId="{5CA79069-B15F-4F4B-86ED-6732258A488E}">
      <dgm:prSet/>
      <dgm:spPr/>
      <dgm:t>
        <a:bodyPr/>
        <a:lstStyle/>
        <a:p>
          <a:endParaRPr lang="ru-RU"/>
        </a:p>
      </dgm:t>
    </dgm:pt>
    <dgm:pt modelId="{09AEA062-8604-4147-A0E2-8717BB35C417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chemeClr val="tx1"/>
              </a:solidFill>
            </a:rPr>
            <a:t>Уважайте личность ребенка, его мысли, переживания, интересы, добивайтесь взаимного понимания, искренности и доверия. </a:t>
          </a:r>
        </a:p>
      </dgm:t>
    </dgm:pt>
    <dgm:pt modelId="{C30A14C1-6C08-4253-BCCC-EE821675239B}" type="parTrans" cxnId="{60B92F38-5A17-415B-8C3D-0F264A659642}">
      <dgm:prSet/>
      <dgm:spPr/>
      <dgm:t>
        <a:bodyPr/>
        <a:lstStyle/>
        <a:p>
          <a:endParaRPr lang="ru-RU"/>
        </a:p>
      </dgm:t>
    </dgm:pt>
    <dgm:pt modelId="{188C4851-6B47-497E-8634-926ACCE03CE1}" type="sibTrans" cxnId="{60B92F38-5A17-415B-8C3D-0F264A659642}">
      <dgm:prSet/>
      <dgm:spPr/>
      <dgm:t>
        <a:bodyPr/>
        <a:lstStyle/>
        <a:p>
          <a:endParaRPr lang="ru-RU"/>
        </a:p>
      </dgm:t>
    </dgm:pt>
    <dgm:pt modelId="{2898EAF9-2361-4480-9404-8FDAF9C910B3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chemeClr val="tx1"/>
              </a:solidFill>
            </a:rPr>
            <a:t>Заведите хорошие традиции в семье: чем больше хороших традиций, тем содержательнее, радостнее атмосфера, в которой живет семья. </a:t>
          </a:r>
        </a:p>
      </dgm:t>
    </dgm:pt>
    <dgm:pt modelId="{4D07D235-FD97-4805-AB1D-421E83893B0A}" type="parTrans" cxnId="{7203F5DF-397B-48AB-A300-F3BF55446929}">
      <dgm:prSet/>
      <dgm:spPr/>
      <dgm:t>
        <a:bodyPr/>
        <a:lstStyle/>
        <a:p>
          <a:endParaRPr lang="ru-RU"/>
        </a:p>
      </dgm:t>
    </dgm:pt>
    <dgm:pt modelId="{C98B3C05-EE79-47C3-8140-73ADC03002E5}" type="sibTrans" cxnId="{7203F5DF-397B-48AB-A300-F3BF55446929}">
      <dgm:prSet/>
      <dgm:spPr/>
      <dgm:t>
        <a:bodyPr/>
        <a:lstStyle/>
        <a:p>
          <a:endParaRPr lang="ru-RU"/>
        </a:p>
      </dgm:t>
    </dgm:pt>
    <dgm:pt modelId="{EBA44CDE-D622-4A77-84A0-2FB3162E5F89}" type="pres">
      <dgm:prSet presAssocID="{DA12DBF1-D7FA-4E1D-9385-6A2CC24BC1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BE2343-4C97-477E-B708-E4B4FF5B8771}" type="pres">
      <dgm:prSet presAssocID="{08FC9B2D-3F44-4462-BC0F-BC25F87957B7}" presName="parentText" presStyleLbl="node1" presStyleIdx="0" presStyleCnt="3" custScaleY="148944" custLinFactY="-569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96969-B062-467B-ADDE-625477B79F5C}" type="pres">
      <dgm:prSet presAssocID="{78726DB0-5333-484A-8C06-ACAC0A8769C6}" presName="spacer" presStyleCnt="0"/>
      <dgm:spPr/>
    </dgm:pt>
    <dgm:pt modelId="{190ECEDC-70D0-45E2-A4A0-969A864F9842}" type="pres">
      <dgm:prSet presAssocID="{09AEA062-8604-4147-A0E2-8717BB35C417}" presName="parentText" presStyleLbl="node1" presStyleIdx="1" presStyleCnt="3" custLinFactY="-87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CAFDF-8C16-4587-B93F-B3DD97D81BCE}" type="pres">
      <dgm:prSet presAssocID="{188C4851-6B47-497E-8634-926ACCE03CE1}" presName="spacer" presStyleCnt="0"/>
      <dgm:spPr/>
    </dgm:pt>
    <dgm:pt modelId="{E4E53F09-B0CD-476A-AD78-638A012209BA}" type="pres">
      <dgm:prSet presAssocID="{2898EAF9-2361-4480-9404-8FDAF9C910B3}" presName="parentText" presStyleLbl="node1" presStyleIdx="2" presStyleCnt="3" custScaleY="125176" custLinFactY="-322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563108-F63A-4D6D-89C8-B184B64B4A34}" type="presOf" srcId="{08FC9B2D-3F44-4462-BC0F-BC25F87957B7}" destId="{4FBE2343-4C97-477E-B708-E4B4FF5B8771}" srcOrd="0" destOrd="0" presId="urn:microsoft.com/office/officeart/2005/8/layout/vList2"/>
    <dgm:cxn modelId="{59DF0085-C629-4585-AF5E-B06D13509A3E}" type="presOf" srcId="{09AEA062-8604-4147-A0E2-8717BB35C417}" destId="{190ECEDC-70D0-45E2-A4A0-969A864F9842}" srcOrd="0" destOrd="0" presId="urn:microsoft.com/office/officeart/2005/8/layout/vList2"/>
    <dgm:cxn modelId="{EF349562-384E-464F-8447-EBC13CE9A485}" type="presOf" srcId="{DA12DBF1-D7FA-4E1D-9385-6A2CC24BC129}" destId="{EBA44CDE-D622-4A77-84A0-2FB3162E5F89}" srcOrd="0" destOrd="0" presId="urn:microsoft.com/office/officeart/2005/8/layout/vList2"/>
    <dgm:cxn modelId="{7203F5DF-397B-48AB-A300-F3BF55446929}" srcId="{DA12DBF1-D7FA-4E1D-9385-6A2CC24BC129}" destId="{2898EAF9-2361-4480-9404-8FDAF9C910B3}" srcOrd="2" destOrd="0" parTransId="{4D07D235-FD97-4805-AB1D-421E83893B0A}" sibTransId="{C98B3C05-EE79-47C3-8140-73ADC03002E5}"/>
    <dgm:cxn modelId="{60B92F38-5A17-415B-8C3D-0F264A659642}" srcId="{DA12DBF1-D7FA-4E1D-9385-6A2CC24BC129}" destId="{09AEA062-8604-4147-A0E2-8717BB35C417}" srcOrd="1" destOrd="0" parTransId="{C30A14C1-6C08-4253-BCCC-EE821675239B}" sibTransId="{188C4851-6B47-497E-8634-926ACCE03CE1}"/>
    <dgm:cxn modelId="{5CA79069-B15F-4F4B-86ED-6732258A488E}" srcId="{DA12DBF1-D7FA-4E1D-9385-6A2CC24BC129}" destId="{08FC9B2D-3F44-4462-BC0F-BC25F87957B7}" srcOrd="0" destOrd="0" parTransId="{0C5CBDB2-3E35-4AAB-B1AB-E68E3D8606BE}" sibTransId="{78726DB0-5333-484A-8C06-ACAC0A8769C6}"/>
    <dgm:cxn modelId="{7A846CA0-DE54-4115-980C-1951AB458857}" type="presOf" srcId="{2898EAF9-2361-4480-9404-8FDAF9C910B3}" destId="{E4E53F09-B0CD-476A-AD78-638A012209BA}" srcOrd="0" destOrd="0" presId="urn:microsoft.com/office/officeart/2005/8/layout/vList2"/>
    <dgm:cxn modelId="{D3801B1E-309E-42A9-956B-B185BAE23E73}" type="presParOf" srcId="{EBA44CDE-D622-4A77-84A0-2FB3162E5F89}" destId="{4FBE2343-4C97-477E-B708-E4B4FF5B8771}" srcOrd="0" destOrd="0" presId="urn:microsoft.com/office/officeart/2005/8/layout/vList2"/>
    <dgm:cxn modelId="{D1B14BAE-8B87-479E-BBA1-09AD3F696401}" type="presParOf" srcId="{EBA44CDE-D622-4A77-84A0-2FB3162E5F89}" destId="{6D196969-B062-467B-ADDE-625477B79F5C}" srcOrd="1" destOrd="0" presId="urn:microsoft.com/office/officeart/2005/8/layout/vList2"/>
    <dgm:cxn modelId="{8741AB58-79F4-469E-A3AE-C79274EDC8A1}" type="presParOf" srcId="{EBA44CDE-D622-4A77-84A0-2FB3162E5F89}" destId="{190ECEDC-70D0-45E2-A4A0-969A864F9842}" srcOrd="2" destOrd="0" presId="urn:microsoft.com/office/officeart/2005/8/layout/vList2"/>
    <dgm:cxn modelId="{BF4FBB00-18EE-4232-B04B-540EA2217B14}" type="presParOf" srcId="{EBA44CDE-D622-4A77-84A0-2FB3162E5F89}" destId="{01ECAFDF-8C16-4587-B93F-B3DD97D81BCE}" srcOrd="3" destOrd="0" presId="urn:microsoft.com/office/officeart/2005/8/layout/vList2"/>
    <dgm:cxn modelId="{28BAF643-8A11-4071-9FC3-9FB4F1DDFB5D}" type="presParOf" srcId="{EBA44CDE-D622-4A77-84A0-2FB3162E5F89}" destId="{E4E53F09-B0CD-476A-AD78-638A012209B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0E5F16-EF5E-4506-8350-5B34B5060F05}">
      <dsp:nvSpPr>
        <dsp:cNvPr id="0" name=""/>
        <dsp:cNvSpPr/>
      </dsp:nvSpPr>
      <dsp:spPr>
        <a:xfrm>
          <a:off x="0" y="0"/>
          <a:ext cx="9144000" cy="197661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44A8D5-1959-423C-AE93-A684A60995EE}">
      <dsp:nvSpPr>
        <dsp:cNvPr id="0" name=""/>
        <dsp:cNvSpPr/>
      </dsp:nvSpPr>
      <dsp:spPr>
        <a:xfrm>
          <a:off x="276838" y="263549"/>
          <a:ext cx="1997749" cy="144952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805DC3-F259-44C6-808B-8E1A198FE9AA}">
      <dsp:nvSpPr>
        <dsp:cNvPr id="0" name=""/>
        <dsp:cNvSpPr/>
      </dsp:nvSpPr>
      <dsp:spPr>
        <a:xfrm rot="10800000">
          <a:off x="276838" y="1976619"/>
          <a:ext cx="1997749" cy="2415868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призывают к честности, но обманывают друг друга</a:t>
          </a:r>
          <a:endParaRPr lang="ru-RU" sz="2000" kern="1200" dirty="0"/>
        </a:p>
      </dsp:txBody>
      <dsp:txXfrm rot="10800000">
        <a:off x="276838" y="1976619"/>
        <a:ext cx="1997749" cy="2415868"/>
      </dsp:txXfrm>
    </dsp:sp>
    <dsp:sp modelId="{BB937DB7-F963-4333-B940-19E936CD33EE}">
      <dsp:nvSpPr>
        <dsp:cNvPr id="0" name=""/>
        <dsp:cNvSpPr/>
      </dsp:nvSpPr>
      <dsp:spPr>
        <a:xfrm>
          <a:off x="2474362" y="263549"/>
          <a:ext cx="1997749" cy="144952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B211AA-B2EB-4E60-8CAB-EEDDFDBFAB43}">
      <dsp:nvSpPr>
        <dsp:cNvPr id="0" name=""/>
        <dsp:cNvSpPr/>
      </dsp:nvSpPr>
      <dsp:spPr>
        <a:xfrm rot="10800000">
          <a:off x="2474362" y="1976619"/>
          <a:ext cx="1997749" cy="2415868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требуют от ребенка сдержанности, а сами вспыльчивы</a:t>
          </a:r>
          <a:endParaRPr lang="ru-RU" sz="2000" kern="1200" dirty="0"/>
        </a:p>
      </dsp:txBody>
      <dsp:txXfrm rot="10800000">
        <a:off x="2474362" y="1976619"/>
        <a:ext cx="1997749" cy="2415868"/>
      </dsp:txXfrm>
    </dsp:sp>
    <dsp:sp modelId="{1FEC2186-5D8D-42B4-B071-AE223EB7D6EC}">
      <dsp:nvSpPr>
        <dsp:cNvPr id="0" name=""/>
        <dsp:cNvSpPr/>
      </dsp:nvSpPr>
      <dsp:spPr>
        <a:xfrm>
          <a:off x="4671887" y="263549"/>
          <a:ext cx="1997749" cy="144952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C6947A-DEE7-4C76-85BC-1B6DDA4FD406}">
      <dsp:nvSpPr>
        <dsp:cNvPr id="0" name=""/>
        <dsp:cNvSpPr/>
      </dsp:nvSpPr>
      <dsp:spPr>
        <a:xfrm rot="10800000">
          <a:off x="4671887" y="1976619"/>
          <a:ext cx="1997749" cy="2415868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требуют чтобы ребенок не дрался, а сами его физически наказывают</a:t>
          </a:r>
          <a:endParaRPr lang="ru-RU" sz="2100" kern="1200" dirty="0"/>
        </a:p>
      </dsp:txBody>
      <dsp:txXfrm rot="10800000">
        <a:off x="4671887" y="1976619"/>
        <a:ext cx="1997749" cy="2415868"/>
      </dsp:txXfrm>
    </dsp:sp>
    <dsp:sp modelId="{FA7E6536-31EB-4CAF-BE44-21BA5BFE477D}">
      <dsp:nvSpPr>
        <dsp:cNvPr id="0" name=""/>
        <dsp:cNvSpPr/>
      </dsp:nvSpPr>
      <dsp:spPr>
        <a:xfrm>
          <a:off x="6869412" y="263549"/>
          <a:ext cx="1997749" cy="144952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66CFB-FC33-45C6-9D13-ABE01CF40878}">
      <dsp:nvSpPr>
        <dsp:cNvPr id="0" name=""/>
        <dsp:cNvSpPr/>
      </dsp:nvSpPr>
      <dsp:spPr>
        <a:xfrm rot="10800000">
          <a:off x="6869412" y="1976619"/>
          <a:ext cx="1997749" cy="2415868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требуют чтобы не употреблял нецензурные выражения, а сами это делают</a:t>
          </a:r>
          <a:endParaRPr lang="ru-RU" sz="2100" kern="1200" dirty="0"/>
        </a:p>
      </dsp:txBody>
      <dsp:txXfrm rot="10800000">
        <a:off x="6869412" y="1976619"/>
        <a:ext cx="1997749" cy="24158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BE2343-4C97-477E-B708-E4B4FF5B8771}">
      <dsp:nvSpPr>
        <dsp:cNvPr id="0" name=""/>
        <dsp:cNvSpPr/>
      </dsp:nvSpPr>
      <dsp:spPr>
        <a:xfrm>
          <a:off x="0" y="0"/>
          <a:ext cx="8784976" cy="229332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Не давайте детям повода для неприятных переживаний, никогда не ссорьтесь в их присутствии, будьте тактичны. </a:t>
          </a:r>
        </a:p>
      </dsp:txBody>
      <dsp:txXfrm>
        <a:off x="0" y="0"/>
        <a:ext cx="8784976" cy="2293320"/>
      </dsp:txXfrm>
    </dsp:sp>
    <dsp:sp modelId="{190ECEDC-70D0-45E2-A4A0-969A864F9842}">
      <dsp:nvSpPr>
        <dsp:cNvPr id="0" name=""/>
        <dsp:cNvSpPr/>
      </dsp:nvSpPr>
      <dsp:spPr>
        <a:xfrm>
          <a:off x="0" y="2355172"/>
          <a:ext cx="8784976" cy="1539719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Уважайте личность ребенка, его мысли, переживания, интересы, добивайтесь взаимного понимания, искренности и доверия. </a:t>
          </a:r>
        </a:p>
      </dsp:txBody>
      <dsp:txXfrm>
        <a:off x="0" y="2355172"/>
        <a:ext cx="8784976" cy="1539719"/>
      </dsp:txXfrm>
    </dsp:sp>
    <dsp:sp modelId="{E4E53F09-B0CD-476A-AD78-638A012209BA}">
      <dsp:nvSpPr>
        <dsp:cNvPr id="0" name=""/>
        <dsp:cNvSpPr/>
      </dsp:nvSpPr>
      <dsp:spPr>
        <a:xfrm>
          <a:off x="0" y="3939348"/>
          <a:ext cx="8784976" cy="1927359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Заведите хорошие традиции в семье: чем больше хороших традиций, тем содержательнее, радостнее атмосфера, в которой живет семья. </a:t>
          </a:r>
        </a:p>
      </dsp:txBody>
      <dsp:txXfrm>
        <a:off x="0" y="3939348"/>
        <a:ext cx="8784976" cy="1927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A8D45-15D3-4380-BA42-4CAEC22411C7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3D323-9168-4376-9D70-A82454DF0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Вступительное слово педагога-психолога.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890D-4025-43D0-93A9-5DE5D1A8811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очереди родители стараются закончить предложение, психолог даёт правильные ответы.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8890D-4025-43D0-93A9-5DE5D1A8811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1A68B-3A38-4590-8606-4C40440B807B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C75E8-53F1-4EC0-A4F8-67D14F1604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800x600 фон, абстракция, цветы картинки на рабочий стол обои фото скачать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внутрисемейных отношений на личность ребенка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200x628_21_edb0d9b6fbca8b021c4234f355ad55cb@1200x630_0xd42ee437_296798765144542781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988840"/>
            <a:ext cx="9144000" cy="486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404664"/>
            <a:ext cx="9144000" cy="1584176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Огромное влияние </a:t>
            </a:r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</a:rPr>
              <a:t>РАЗВИТИЕ </a:t>
            </a:r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ЛИЧНОСТИ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</a:rPr>
              <a:t>РЕБЕНКА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дошкольном и младшем школьном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возрасте имеет родительское отношение.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32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Рисунок 7" descr="kak_vyzhivat_v_bolshoj_sem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1916832"/>
            <a:ext cx="5278388" cy="429309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2132856"/>
            <a:ext cx="3528392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Именно в этом возрасте для развития личности ребенка важно </a:t>
            </a:r>
            <a:r>
              <a:rPr lang="ru-RU" sz="2800" b="1" i="1" u="sng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благоприятное родительское отношение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, так как на его основе формируется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самоотношение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ребенка, его самооценка.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89248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solidFill>
                  <a:srgbClr val="A50021"/>
                </a:solidFill>
              </a:rPr>
              <a:t>Если родители говорят одно, а делают другое: </a:t>
            </a:r>
            <a:endParaRPr lang="ru-RU" sz="3600" dirty="0" smtClean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268760"/>
          <a:ext cx="9144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5661248"/>
            <a:ext cx="7848872" cy="891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2800" b="1" dirty="0" smtClean="0"/>
          </a:p>
          <a:p>
            <a:pPr algn="ctr">
              <a:lnSpc>
                <a:spcPct val="80000"/>
              </a:lnSpc>
            </a:pPr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РЕЗУЛЬТАТ </a:t>
            </a:r>
            <a:r>
              <a:rPr lang="ru-RU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ОБИДА И ПРОТЕСТ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285860"/>
            <a:ext cx="8572560" cy="48320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Если ребенка постоянно критикуют, он учится….</a:t>
            </a:r>
          </a:p>
          <a:p>
            <a:r>
              <a:rPr lang="ru-RU" sz="2800" b="1" dirty="0" smtClean="0"/>
              <a:t>Если ребенок живет во вражде, он учится…</a:t>
            </a:r>
          </a:p>
          <a:p>
            <a:r>
              <a:rPr lang="ru-RU" sz="2800" b="1" dirty="0" smtClean="0"/>
              <a:t>Если ребенок растет в упреках, он учится…</a:t>
            </a:r>
          </a:p>
          <a:p>
            <a:r>
              <a:rPr lang="ru-RU" sz="2800" b="1" dirty="0" smtClean="0"/>
              <a:t>Если ребенок растет в терпимости, он учится…</a:t>
            </a:r>
          </a:p>
          <a:p>
            <a:r>
              <a:rPr lang="ru-RU" sz="2800" b="1" dirty="0" smtClean="0"/>
              <a:t>Если ребенка хвалят, он учится…</a:t>
            </a:r>
          </a:p>
          <a:p>
            <a:r>
              <a:rPr lang="ru-RU" sz="2800" b="1" dirty="0" smtClean="0"/>
              <a:t>Если ребенок растет в честности, он учится…</a:t>
            </a:r>
          </a:p>
          <a:p>
            <a:r>
              <a:rPr lang="ru-RU" sz="2800" b="1" dirty="0" smtClean="0"/>
              <a:t>Если ребенок растет в безопасности, он учится…</a:t>
            </a:r>
          </a:p>
          <a:p>
            <a:r>
              <a:rPr lang="ru-RU" sz="2800" b="1" dirty="0" smtClean="0"/>
              <a:t>Если ребенка поддерживают, он учится…</a:t>
            </a:r>
          </a:p>
          <a:p>
            <a:r>
              <a:rPr lang="ru-RU" sz="2800" b="1" dirty="0" smtClean="0"/>
              <a:t>Если ребенка высмеивают, он учится…</a:t>
            </a:r>
          </a:p>
          <a:p>
            <a:r>
              <a:rPr lang="ru-RU" sz="2800" b="1" dirty="0" smtClean="0"/>
              <a:t>Если ребенок живет в понимании и дружелюбии, он учится…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357166"/>
            <a:ext cx="6858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«Незаконченное предложение»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800x600 фон, абстракция, цветы картинки на рабочий стол обои фото скачать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endParaRPr lang="ru-RU" sz="4400" b="1" dirty="0" smtClean="0"/>
          </a:p>
          <a:p>
            <a:r>
              <a:rPr lang="ru-RU" sz="4400" b="1" dirty="0" smtClean="0"/>
              <a:t>Если ребенка постоянно критикуют, он учится….</a:t>
            </a:r>
            <a:r>
              <a:rPr lang="ru-RU" sz="5100" b="1" dirty="0" smtClean="0"/>
              <a:t>ненавидеть</a:t>
            </a:r>
            <a:endParaRPr lang="ru-RU" sz="4400" b="1" dirty="0" smtClean="0"/>
          </a:p>
          <a:p>
            <a:r>
              <a:rPr lang="ru-RU" sz="4400" b="1" dirty="0" smtClean="0"/>
              <a:t>Если ребенок живет во вражде, он учится…быть </a:t>
            </a:r>
            <a:r>
              <a:rPr lang="ru-RU" sz="5100" b="1" dirty="0" smtClean="0"/>
              <a:t>агрессивным</a:t>
            </a:r>
            <a:endParaRPr lang="ru-RU" sz="4400" b="1" dirty="0" smtClean="0"/>
          </a:p>
          <a:p>
            <a:r>
              <a:rPr lang="ru-RU" sz="4400" b="1" dirty="0" smtClean="0"/>
              <a:t>Если ребенок растет в упреках, он учится… </a:t>
            </a:r>
            <a:r>
              <a:rPr lang="ru-RU" sz="5100" b="1" dirty="0" smtClean="0"/>
              <a:t>жить с чувством вины</a:t>
            </a:r>
            <a:endParaRPr lang="ru-RU" sz="4400" b="1" dirty="0" smtClean="0"/>
          </a:p>
          <a:p>
            <a:r>
              <a:rPr lang="ru-RU" sz="4400" b="1" dirty="0" smtClean="0"/>
              <a:t>Если ребенок растет в терпимости, он учится… </a:t>
            </a:r>
            <a:r>
              <a:rPr lang="ru-RU" sz="5100" b="1" dirty="0" smtClean="0"/>
              <a:t>понимать других</a:t>
            </a:r>
            <a:endParaRPr lang="ru-RU" sz="4400" b="1" dirty="0" smtClean="0"/>
          </a:p>
          <a:p>
            <a:r>
              <a:rPr lang="ru-RU" sz="4400" b="1" dirty="0" smtClean="0"/>
              <a:t>Если ребенка хвалят, он учится… </a:t>
            </a:r>
            <a:r>
              <a:rPr lang="ru-RU" sz="5100" b="1" dirty="0" smtClean="0"/>
              <a:t>быть благородным</a:t>
            </a:r>
            <a:endParaRPr lang="ru-RU" sz="4400" b="1" dirty="0" smtClean="0"/>
          </a:p>
          <a:p>
            <a:r>
              <a:rPr lang="ru-RU" sz="4400" b="1" dirty="0" smtClean="0"/>
              <a:t>Если ребенок растет в честности, он учится… </a:t>
            </a:r>
            <a:r>
              <a:rPr lang="ru-RU" sz="5100" b="1" dirty="0" smtClean="0"/>
              <a:t>быть справедливым</a:t>
            </a:r>
            <a:endParaRPr lang="ru-RU" sz="4400" b="1" dirty="0" smtClean="0"/>
          </a:p>
          <a:p>
            <a:r>
              <a:rPr lang="ru-RU" sz="4400" b="1" dirty="0" smtClean="0"/>
              <a:t>Если ребенок растет в безопасности, он учится… </a:t>
            </a:r>
            <a:r>
              <a:rPr lang="ru-RU" sz="5100" b="1" dirty="0" smtClean="0"/>
              <a:t>верить людям, доверять</a:t>
            </a:r>
            <a:endParaRPr lang="ru-RU" sz="4400" b="1" dirty="0" smtClean="0"/>
          </a:p>
          <a:p>
            <a:r>
              <a:rPr lang="ru-RU" sz="4400" b="1" dirty="0" smtClean="0"/>
              <a:t>Если ребенка поддерживают, он учится… </a:t>
            </a:r>
            <a:r>
              <a:rPr lang="ru-RU" sz="5100" b="1" dirty="0" smtClean="0"/>
              <a:t>ценить себя</a:t>
            </a:r>
            <a:endParaRPr lang="ru-RU" sz="4400" b="1" dirty="0" smtClean="0"/>
          </a:p>
          <a:p>
            <a:r>
              <a:rPr lang="ru-RU" sz="4400" b="1" dirty="0" smtClean="0"/>
              <a:t>Если ребенка высмеивают, он учится… </a:t>
            </a:r>
            <a:r>
              <a:rPr lang="ru-RU" sz="5100" b="1" dirty="0" smtClean="0"/>
              <a:t>быть замкнутым</a:t>
            </a:r>
            <a:endParaRPr lang="ru-RU" sz="4400" b="1" dirty="0" smtClean="0"/>
          </a:p>
          <a:p>
            <a:r>
              <a:rPr lang="ru-RU" sz="4400" b="1" dirty="0" smtClean="0"/>
              <a:t>Если ребенок живет в понимании и дружелюбии, он учится… </a:t>
            </a:r>
            <a:r>
              <a:rPr lang="ru-RU" sz="5100" b="1" dirty="0" smtClean="0"/>
              <a:t>находить любовь в этом мире, отзывчивости, любить</a:t>
            </a:r>
            <a:endParaRPr lang="ru-RU" sz="4400" b="1" dirty="0" smtClean="0"/>
          </a:p>
          <a:p>
            <a:pPr>
              <a:buFont typeface="Wingdings" pitchFamily="2" charset="2"/>
              <a:buChar char="v"/>
            </a:pPr>
            <a:endParaRPr lang="ru-RU" sz="24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258888" y="765175"/>
            <a:ext cx="6400800" cy="5111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273630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sz="3600" b="1" i="1" dirty="0" smtClean="0"/>
              <a:t>Семья для ребёнка </a:t>
            </a:r>
            <a:r>
              <a:rPr lang="ru-RU" dirty="0" smtClean="0"/>
              <a:t>– это мир, в котором закладываются основы морали, отношения к людям. Старшие члены семьи, бабушки и дедушки, оказывают огромное влияние на формирование личности ребёнка. </a:t>
            </a:r>
          </a:p>
          <a:p>
            <a:endParaRPr lang="ru-RU" dirty="0"/>
          </a:p>
        </p:txBody>
      </p:sp>
      <p:pic>
        <p:nvPicPr>
          <p:cNvPr id="4" name="Рисунок 3" descr="1348170511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2976"/>
            <a:ext cx="4572000" cy="3045024"/>
          </a:xfrm>
          <a:prstGeom prst="rect">
            <a:avLst/>
          </a:prstGeom>
        </p:spPr>
      </p:pic>
      <p:pic>
        <p:nvPicPr>
          <p:cNvPr id="5" name="Рисунок 4" descr="54b67adab4fe8_de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068960"/>
            <a:ext cx="4392488" cy="2924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-171400"/>
            <a:ext cx="7498080" cy="1143000"/>
          </a:xfrm>
        </p:spPr>
        <p:txBody>
          <a:bodyPr/>
          <a:lstStyle/>
          <a:p>
            <a:pPr algn="ctr" eaLnBrk="1" hangingPunct="1"/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оветы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родителям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179512" y="785794"/>
          <a:ext cx="8784976" cy="6072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332656"/>
            <a:ext cx="8280920" cy="1944216"/>
          </a:xfrm>
        </p:spPr>
        <p:txBody>
          <a:bodyPr>
            <a:no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print"/>
          <a:srcRect b="9448"/>
          <a:stretch>
            <a:fillRect/>
          </a:stretch>
        </p:blipFill>
        <p:spPr>
          <a:xfrm>
            <a:off x="323528" y="2276872"/>
            <a:ext cx="8575619" cy="42484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139</TotalTime>
  <Words>417</Words>
  <Application>Microsoft Office PowerPoint</Application>
  <PresentationFormat>Экран (4:3)</PresentationFormat>
  <Paragraphs>42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Влияние внутрисемейных отношений на личность ребенка</vt:lpstr>
      <vt:lpstr>Слайд 2</vt:lpstr>
      <vt:lpstr>Если родители говорят одно, а делают другое: </vt:lpstr>
      <vt:lpstr>Слайд 4</vt:lpstr>
      <vt:lpstr>Слайд 5</vt:lpstr>
      <vt:lpstr>Слайд 6</vt:lpstr>
      <vt:lpstr>Cоветы родителям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формировании личности ребёнка</dc:title>
  <dc:creator>User</dc:creator>
  <cp:lastModifiedBy>Маша</cp:lastModifiedBy>
  <cp:revision>22</cp:revision>
  <dcterms:created xsi:type="dcterms:W3CDTF">2017-02-15T11:47:41Z</dcterms:created>
  <dcterms:modified xsi:type="dcterms:W3CDTF">2017-02-16T14:18:17Z</dcterms:modified>
</cp:coreProperties>
</file>