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77" r:id="rId11"/>
    <p:sldId id="271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76125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Детский проект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564904"/>
            <a:ext cx="8287072" cy="4032448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57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«Выборы Правителя </a:t>
            </a:r>
          </a:p>
          <a:p>
            <a:pPr algn="ctr"/>
            <a:r>
              <a:rPr lang="ru-RU" sz="57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Сказочной страны»</a:t>
            </a:r>
          </a:p>
          <a:p>
            <a:endParaRPr lang="ru-RU" sz="57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46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 детьми подготовительной </a:t>
            </a:r>
            <a:r>
              <a:rPr lang="ru-RU" sz="4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 школе </a:t>
            </a:r>
            <a:r>
              <a:rPr lang="ru-RU" sz="4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группы</a:t>
            </a:r>
          </a:p>
          <a:p>
            <a:pPr algn="ctr"/>
            <a:endParaRPr lang="ru-RU" sz="4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err="1" smtClean="0">
                <a:solidFill>
                  <a:srgbClr val="FFFF00"/>
                </a:solidFill>
              </a:rPr>
              <a:t>Сарзанова</a:t>
            </a:r>
            <a:r>
              <a:rPr lang="ru-RU" sz="3600" dirty="0" smtClean="0">
                <a:solidFill>
                  <a:srgbClr val="FFFF00"/>
                </a:solidFill>
              </a:rPr>
              <a:t> Оксана Геннадьевна,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воспитатель высшей квалификационной категории 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МБДОУ «ЦРР – д/с «Росинка», город Абакан</a:t>
            </a:r>
          </a:p>
          <a:p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фото выборы\IMG_20170831_155919.jpg"/>
          <p:cNvPicPr>
            <a:picLocks noChangeAspect="1" noChangeArrowheads="1"/>
          </p:cNvPicPr>
          <p:nvPr/>
        </p:nvPicPr>
        <p:blipFill>
          <a:blip r:embed="rId2" cstate="print"/>
          <a:srcRect l="3125" t="4167" r="4687"/>
          <a:stretch>
            <a:fillRect/>
          </a:stretch>
        </p:blipFill>
        <p:spPr bwMode="auto">
          <a:xfrm>
            <a:off x="4643438" y="1571612"/>
            <a:ext cx="4214842" cy="3286124"/>
          </a:xfrm>
          <a:prstGeom prst="rect">
            <a:avLst/>
          </a:prstGeom>
          <a:noFill/>
        </p:spPr>
      </p:pic>
      <p:pic>
        <p:nvPicPr>
          <p:cNvPr id="1026" name="Picture 2" descr="F:\фото выборы\IMG_20170831_143545.jpg"/>
          <p:cNvPicPr>
            <a:picLocks noChangeAspect="1" noChangeArrowheads="1"/>
          </p:cNvPicPr>
          <p:nvPr/>
        </p:nvPicPr>
        <p:blipFill>
          <a:blip r:embed="rId3" cstate="print"/>
          <a:srcRect l="52778" t="26042" b="40625"/>
          <a:stretch>
            <a:fillRect/>
          </a:stretch>
        </p:blipFill>
        <p:spPr bwMode="auto">
          <a:xfrm>
            <a:off x="857224" y="785794"/>
            <a:ext cx="2428856" cy="2286016"/>
          </a:xfrm>
          <a:prstGeom prst="rect">
            <a:avLst/>
          </a:prstGeom>
          <a:noFill/>
        </p:spPr>
      </p:pic>
      <p:pic>
        <p:nvPicPr>
          <p:cNvPr id="1027" name="Picture 3" descr="F:\фото выборы\IMG_20170831_144349.jpg"/>
          <p:cNvPicPr>
            <a:picLocks noChangeAspect="1" noChangeArrowheads="1"/>
          </p:cNvPicPr>
          <p:nvPr/>
        </p:nvPicPr>
        <p:blipFill>
          <a:blip r:embed="rId4" cstate="print"/>
          <a:srcRect l="4166" t="5208" r="8333" b="9375"/>
          <a:stretch>
            <a:fillRect/>
          </a:stretch>
        </p:blipFill>
        <p:spPr bwMode="auto">
          <a:xfrm>
            <a:off x="571472" y="3714752"/>
            <a:ext cx="2143140" cy="27894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iдевоч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024307"/>
            <a:ext cx="3509967" cy="2833693"/>
          </a:xfrm>
          <a:prstGeom prst="rect">
            <a:avLst/>
          </a:prstGeom>
          <a:noFill/>
        </p:spPr>
      </p:pic>
      <p:pic>
        <p:nvPicPr>
          <p:cNvPr id="12291" name="Picture 3" descr="C:\Users\User\Desktop\мальч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810125"/>
            <a:ext cx="161925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357158" y="500042"/>
            <a:ext cx="3929090" cy="3429024"/>
          </a:xfrm>
          <a:prstGeom prst="cloudCallout">
            <a:avLst>
              <a:gd name="adj1" fmla="val -27223"/>
              <a:gd name="adj2" fmla="val 729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 узнали кто такие кандидаты и почему их выдвигают; какими главными качествами должен обладать будущий Правитель; что у каждого кандидата есть своя группа поддержки и чем она занимается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4500562" y="285728"/>
            <a:ext cx="3643338" cy="2643206"/>
          </a:xfrm>
          <a:prstGeom prst="cloudCallout">
            <a:avLst>
              <a:gd name="adj1" fmla="val 27550"/>
              <a:gd name="adj2" fmla="val 994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Узнали о процедуре проведения выборов и подготовки к ним; познакомились с кандидатами и их программами; определили за кого будем голосовать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аль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071942"/>
            <a:ext cx="1619250" cy="2047875"/>
          </a:xfrm>
          <a:prstGeom prst="rect">
            <a:avLst/>
          </a:prstGeom>
          <a:noFill/>
        </p:spPr>
      </p:pic>
      <p:pic>
        <p:nvPicPr>
          <p:cNvPr id="3" name="Picture 2" descr="C:\Users\User\Desktop\iдевоч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52" y="3643314"/>
            <a:ext cx="3286148" cy="3000396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1285852" y="714356"/>
            <a:ext cx="2928958" cy="2071702"/>
          </a:xfrm>
          <a:prstGeom prst="cloudCallout">
            <a:avLst>
              <a:gd name="adj1" fmla="val -46440"/>
              <a:gd name="adj2" fmla="val 107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Мы многое узнали, дружно голосовали и выбирали достойного Правителя.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5000628" y="500042"/>
            <a:ext cx="2928958" cy="2071702"/>
          </a:xfrm>
          <a:prstGeom prst="cloudCallout">
            <a:avLst>
              <a:gd name="adj1" fmla="val 36651"/>
              <a:gd name="adj2" fmla="val 875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Правителем Сказочной страны стал – Король!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евочка и маль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580317"/>
            <a:ext cx="4953008" cy="3677608"/>
          </a:xfrm>
          <a:prstGeom prst="rect">
            <a:avLst/>
          </a:prstGeom>
          <a:noFill/>
        </p:spPr>
      </p:pic>
      <p:pic>
        <p:nvPicPr>
          <p:cNvPr id="1027" name="Picture 3" descr="C:\Users\User\Desktop\девочка и маль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686401"/>
            <a:ext cx="4810132" cy="3571523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1500166" y="1142984"/>
            <a:ext cx="2571768" cy="1612780"/>
          </a:xfrm>
          <a:prstGeom prst="wedgeEllipseCallout">
            <a:avLst>
              <a:gd name="adj1" fmla="val 53914"/>
              <a:gd name="adj2" fmla="val 775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 кого взрослые на них выбирают?</a:t>
            </a:r>
            <a:endParaRPr lang="ru-RU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4643438" y="785794"/>
            <a:ext cx="2571768" cy="1612780"/>
          </a:xfrm>
          <a:prstGeom prst="wedgeEllipseCallout">
            <a:avLst>
              <a:gd name="adj1" fmla="val 53914"/>
              <a:gd name="adj2" fmla="val 775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Ходил с папой на выборы, а что это такое?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ет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290"/>
            <a:ext cx="7500990" cy="62732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2357430"/>
            <a:ext cx="3714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мы знаем о выборах?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хотим узнать?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где найти необходимую информацию?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воспитатель и дети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362" y="1142984"/>
            <a:ext cx="8165604" cy="5500726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571472" y="2357430"/>
            <a:ext cx="1914532" cy="1469904"/>
          </a:xfrm>
          <a:prstGeom prst="cloudCallout">
            <a:avLst>
              <a:gd name="adj1" fmla="val 45743"/>
              <a:gd name="adj2" fmla="val 681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Посмотреть в интернете или по телевизору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928662" y="714356"/>
            <a:ext cx="1843094" cy="1469904"/>
          </a:xfrm>
          <a:prstGeom prst="cloudCallout">
            <a:avLst>
              <a:gd name="adj1" fmla="val 36797"/>
              <a:gd name="adj2" fmla="val 543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Спросить у родителей или взрослых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3357554" y="285728"/>
            <a:ext cx="2428892" cy="111271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узнать , что такое выборы и кого там выбирают?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6215074" y="1214422"/>
            <a:ext cx="2428892" cy="1500198"/>
          </a:xfrm>
          <a:prstGeom prst="cloudCallout">
            <a:avLst>
              <a:gd name="adj1" fmla="val -65705"/>
              <a:gd name="adj2" fmla="val 58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Прочитать в книгах или провести выборы самим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500042"/>
            <a:ext cx="7772400" cy="107157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 план: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Познакомиться с законами, по которым мы живем;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Выбрать кандидатов в Правители Сказочной страны;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Провести агитацию;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Подготовить предвыборные программы;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Изготовить паспорта, бюллетени и другие атрибуты к игре;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Провести творческую игру «Выборы Правителя Сказочной страны»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User\Desktop\фото выборы\IMG_20170831_144618.jpg"/>
          <p:cNvPicPr>
            <a:picLocks noChangeAspect="1" noChangeArrowheads="1"/>
          </p:cNvPicPr>
          <p:nvPr/>
        </p:nvPicPr>
        <p:blipFill>
          <a:blip r:embed="rId2" cstate="print"/>
          <a:srcRect t="23438" b="8593"/>
          <a:stretch>
            <a:fillRect/>
          </a:stretch>
        </p:blipFill>
        <p:spPr bwMode="auto">
          <a:xfrm>
            <a:off x="500034" y="142852"/>
            <a:ext cx="2285998" cy="2071702"/>
          </a:xfrm>
          <a:prstGeom prst="rect">
            <a:avLst/>
          </a:prstGeom>
          <a:noFill/>
        </p:spPr>
      </p:pic>
      <p:pic>
        <p:nvPicPr>
          <p:cNvPr id="4101" name="Picture 5" descr="C:\Users\User\Desktop\фото выборы\IMG_20170831_1446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0"/>
            <a:ext cx="1785932" cy="2381243"/>
          </a:xfrm>
          <a:prstGeom prst="rect">
            <a:avLst/>
          </a:prstGeom>
          <a:noFill/>
        </p:spPr>
      </p:pic>
      <p:pic>
        <p:nvPicPr>
          <p:cNvPr id="4102" name="Picture 6" descr="C:\Users\User\Desktop\гарыныч.jpg"/>
          <p:cNvPicPr>
            <a:picLocks noChangeAspect="1" noChangeArrowheads="1"/>
          </p:cNvPicPr>
          <p:nvPr/>
        </p:nvPicPr>
        <p:blipFill>
          <a:blip r:embed="rId4" cstate="print"/>
          <a:srcRect l="8823" r="8824"/>
          <a:stretch>
            <a:fillRect/>
          </a:stretch>
        </p:blipFill>
        <p:spPr bwMode="auto">
          <a:xfrm>
            <a:off x="357158" y="3571875"/>
            <a:ext cx="2428892" cy="2949369"/>
          </a:xfrm>
          <a:prstGeom prst="rect">
            <a:avLst/>
          </a:prstGeom>
          <a:noFill/>
        </p:spPr>
      </p:pic>
      <p:pic>
        <p:nvPicPr>
          <p:cNvPr id="4104" name="Picture 8" descr="C:\Users\User\Desktop\фото выборы\IMG_20170831_155946.jpg"/>
          <p:cNvPicPr>
            <a:picLocks noChangeAspect="1" noChangeArrowheads="1"/>
          </p:cNvPicPr>
          <p:nvPr/>
        </p:nvPicPr>
        <p:blipFill>
          <a:blip r:embed="rId5" cstate="print"/>
          <a:srcRect l="4000" t="5333"/>
          <a:stretch>
            <a:fillRect/>
          </a:stretch>
        </p:blipFill>
        <p:spPr bwMode="auto">
          <a:xfrm>
            <a:off x="5568108" y="3857628"/>
            <a:ext cx="3284136" cy="2428892"/>
          </a:xfrm>
          <a:prstGeom prst="rect">
            <a:avLst/>
          </a:prstGeom>
          <a:noFill/>
        </p:spPr>
      </p:pic>
      <p:pic>
        <p:nvPicPr>
          <p:cNvPr id="1026" name="Picture 2" descr="C:\Users\Эля\Desktop\20170901_112912.jpg"/>
          <p:cNvPicPr>
            <a:picLocks noChangeAspect="1" noChangeArrowheads="1"/>
          </p:cNvPicPr>
          <p:nvPr/>
        </p:nvPicPr>
        <p:blipFill>
          <a:blip r:embed="rId6" cstate="print"/>
          <a:srcRect l="27344" t="28125" r="28906"/>
          <a:stretch>
            <a:fillRect/>
          </a:stretch>
        </p:blipFill>
        <p:spPr bwMode="auto">
          <a:xfrm>
            <a:off x="3428992" y="500042"/>
            <a:ext cx="2571768" cy="3168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дети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7260269" cy="58752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2928934"/>
            <a:ext cx="39640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какие предвыборные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программы получились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наших кандидатов, а помогали их готовить родители и воспитатели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C:\Users\User\Desktop\фото выборы\IMG_20170831_1439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857364"/>
            <a:ext cx="2928940" cy="3905253"/>
          </a:xfrm>
          <a:prstGeom prst="rect">
            <a:avLst/>
          </a:prstGeom>
          <a:noFill/>
        </p:spPr>
      </p:pic>
      <p:pic>
        <p:nvPicPr>
          <p:cNvPr id="2050" name="Picture 2" descr="C:\Users\Эля\Desktop\20170901_093528.jpg"/>
          <p:cNvPicPr>
            <a:picLocks noChangeAspect="1" noChangeArrowheads="1"/>
          </p:cNvPicPr>
          <p:nvPr/>
        </p:nvPicPr>
        <p:blipFill>
          <a:blip r:embed="rId3" cstate="print"/>
          <a:srcRect l="31250" t="6250" r="16406" b="6250"/>
          <a:stretch>
            <a:fillRect/>
          </a:stretch>
        </p:blipFill>
        <p:spPr bwMode="auto">
          <a:xfrm>
            <a:off x="357158" y="1785926"/>
            <a:ext cx="2905996" cy="35442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фото выборы\IMG_20170831_144125.jpg"/>
          <p:cNvPicPr>
            <a:picLocks noChangeAspect="1" noChangeArrowheads="1"/>
          </p:cNvPicPr>
          <p:nvPr/>
        </p:nvPicPr>
        <p:blipFill>
          <a:blip r:embed="rId2" cstate="print"/>
          <a:srcRect l="8108" t="6081" b="6756"/>
          <a:stretch>
            <a:fillRect/>
          </a:stretch>
        </p:blipFill>
        <p:spPr bwMode="auto">
          <a:xfrm>
            <a:off x="428596" y="357166"/>
            <a:ext cx="2428874" cy="3071834"/>
          </a:xfrm>
          <a:prstGeom prst="rect">
            <a:avLst/>
          </a:prstGeom>
          <a:noFill/>
        </p:spPr>
      </p:pic>
      <p:pic>
        <p:nvPicPr>
          <p:cNvPr id="9219" name="Picture 3" descr="C:\Users\User\Desktop\фото выборы\IMG_20170831_1446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42852"/>
            <a:ext cx="3357568" cy="4476757"/>
          </a:xfrm>
          <a:prstGeom prst="rect">
            <a:avLst/>
          </a:prstGeom>
          <a:noFill/>
        </p:spPr>
      </p:pic>
      <p:pic>
        <p:nvPicPr>
          <p:cNvPr id="9220" name="Picture 4" descr="C:\Users\User\Desktop\фото выборы\IMG_20170831_142329.jpg"/>
          <p:cNvPicPr>
            <a:picLocks noChangeAspect="1" noChangeArrowheads="1"/>
          </p:cNvPicPr>
          <p:nvPr/>
        </p:nvPicPr>
        <p:blipFill>
          <a:blip r:embed="rId4" cstate="print"/>
          <a:srcRect l="8466" t="6349"/>
          <a:stretch>
            <a:fillRect/>
          </a:stretch>
        </p:blipFill>
        <p:spPr bwMode="auto">
          <a:xfrm>
            <a:off x="2781206" y="2928934"/>
            <a:ext cx="2880205" cy="3929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203</TotalTime>
  <Words>229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Детский проект</vt:lpstr>
      <vt:lpstr>Слайд 2</vt:lpstr>
      <vt:lpstr>Слайд 3</vt:lpstr>
      <vt:lpstr>Слайд 4</vt:lpstr>
      <vt:lpstr>Наш план: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детей подготовительной к школе группы</dc:title>
  <dc:creator>Эля</dc:creator>
  <cp:lastModifiedBy>Mad Maks</cp:lastModifiedBy>
  <cp:revision>37</cp:revision>
  <dcterms:created xsi:type="dcterms:W3CDTF">2017-08-31T08:04:55Z</dcterms:created>
  <dcterms:modified xsi:type="dcterms:W3CDTF">2017-09-25T17:25:11Z</dcterms:modified>
</cp:coreProperties>
</file>