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имволика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1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7572396" cy="2671781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sz="4800" dirty="0" smtClean="0"/>
              <a:t>Проект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«Мы живем в России»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3857628"/>
            <a:ext cx="5643602" cy="17811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Нравственно-патриотическое воспитание дошкольников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39093"/>
            <a:ext cx="3143273" cy="3118907"/>
          </a:xfrm>
          <a:prstGeom prst="rect">
            <a:avLst/>
          </a:prstGeom>
        </p:spPr>
      </p:pic>
      <p:pic>
        <p:nvPicPr>
          <p:cNvPr id="6" name="Picture 2" descr="C:\Users\Александр\Desktop\гнблгьорт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56" y="0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 не мыслим себя без России.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 живём с ней судьбою одной.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вдыхаем и веру, и силу,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 земли, нам навеки родной.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 земли, неподвластной забвенью,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наших песнях - и радость, и грусть.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обязаны мы вдохновеньем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Лишь тебе, наша матушка-Русь.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 Глебов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25-031-Gljazhu-v-ozjora-sinie-v-poljakh-romashki-rvu-Zovu-tebja-Rossiej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осуществление комплексного подхода к воспитанию детей в духе патриотизма, приобщение дошкольников к истории и культуре родной страны – России, её достопримечательностям; воспитание любви и привязанности к родной стране, краю.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и уважение к культурному многообразию России, к истории народов.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в детях черты гражданина своего Отечества.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Стимулировать стремление детей (при помощи взрослого) добывать знания, используя их в игре.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связную, монологическую и диалогическую речь.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чувство причастности к истории своего народа, гордости за достижения и культуру своего народа;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нравственно-патриотические и гражданские чувства.</a:t>
            </a:r>
          </a:p>
          <a:p>
            <a:pPr lvl="0"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17658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Ценности патриотического воспитания: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1643050"/>
            <a:ext cx="235745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к своей стране, народу, языку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3929066"/>
            <a:ext cx="235745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Гордость за отечественную культуру,  народных героев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43636" y="1643050"/>
            <a:ext cx="235745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  национальной культуры,  ее традиций и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6282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57280"/>
            <a:ext cx="9144000" cy="6857999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42852"/>
            <a:ext cx="764386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взаимодействия  с детьми: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непосредственная образовательная деятельность;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детей и педагогов;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экскурсии и целевые прогулки;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рассказы о православных праздниках, великих людях России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художественной литературы;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беседы, ситуативные разговоры;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слушание музыки;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 и развлечения;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(дидактические, ролевые, хороводные, подвижные и др.)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915198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14414" y="642918"/>
            <a:ext cx="635798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олученные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сформированы эмоциональные чувства причастности к наследию прошлого;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сформированы культурные ценности, способствующие развитию духовности, нравственно - патриотических позиций, которые определены на уровне человеческих отношений, чувств;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воспитаны чувства отзывчивости на красоту народного искусства;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 интерес к познанию истории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4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53" y="0"/>
            <a:ext cx="916370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201</Words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«Мы живем в России»</vt:lpstr>
      <vt:lpstr>Слайд 2</vt:lpstr>
      <vt:lpstr>Цель: осуществление комплексного подхода к воспитанию детей в духе патриотизма, приобщение дошкольников к истории и культуре родной страны – России, её достопримечательностям; воспитание любви и привязанности к родной стране, краю.</vt:lpstr>
      <vt:lpstr>Слайд 4</vt:lpstr>
      <vt:lpstr>Ценности патриотического воспитания: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«Мы живем в России»</dc:title>
  <dc:creator>Александр Попов</dc:creator>
  <cp:lastModifiedBy>Александр</cp:lastModifiedBy>
  <cp:revision>58</cp:revision>
  <dcterms:created xsi:type="dcterms:W3CDTF">2017-05-02T15:23:59Z</dcterms:created>
  <dcterms:modified xsi:type="dcterms:W3CDTF">2017-09-25T06:02:36Z</dcterms:modified>
</cp:coreProperties>
</file>