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9" r:id="rId3"/>
    <p:sldId id="261" r:id="rId4"/>
    <p:sldId id="26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DC61047-1E64-42DE-8EB0-989F014D2F3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2F2253E-CFF8-4FBE-BD51-330F02FF4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61047-1E64-42DE-8EB0-989F014D2F3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2253E-CFF8-4FBE-BD51-330F02FF4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DC61047-1E64-42DE-8EB0-989F014D2F3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2F2253E-CFF8-4FBE-BD51-330F02FF4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61047-1E64-42DE-8EB0-989F014D2F3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2253E-CFF8-4FBE-BD51-330F02FF4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DC61047-1E64-42DE-8EB0-989F014D2F3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2F2253E-CFF8-4FBE-BD51-330F02FF4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61047-1E64-42DE-8EB0-989F014D2F3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2253E-CFF8-4FBE-BD51-330F02FF4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61047-1E64-42DE-8EB0-989F014D2F3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2253E-CFF8-4FBE-BD51-330F02FF4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61047-1E64-42DE-8EB0-989F014D2F3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2253E-CFF8-4FBE-BD51-330F02FF4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DC61047-1E64-42DE-8EB0-989F014D2F3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2253E-CFF8-4FBE-BD51-330F02FF4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61047-1E64-42DE-8EB0-989F014D2F3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2253E-CFF8-4FBE-BD51-330F02FF4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61047-1E64-42DE-8EB0-989F014D2F3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2253E-CFF8-4FBE-BD51-330F02FF40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DC61047-1E64-42DE-8EB0-989F014D2F3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2F2253E-CFF8-4FBE-BD51-330F02FF4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 l="12923" t="1616" r="494" b="1463"/>
          <a:stretch>
            <a:fillRect/>
          </a:stretch>
        </p:blipFill>
        <p:spPr bwMode="auto">
          <a:xfrm>
            <a:off x="3995936" y="1124744"/>
            <a:ext cx="4824536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28596" y="231244"/>
            <a:ext cx="4071966" cy="1323439"/>
          </a:xfrm>
          <a:prstGeom prst="rect">
            <a:avLst/>
          </a:prstGeom>
          <a:solidFill>
            <a:srgbClr val="C0504D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Wooden Ship Decorated" pitchFamily="2" charset="0"/>
                <a:ea typeface="Times New Roman" pitchFamily="18" charset="0"/>
                <a:cs typeface="Times New Roman" pitchFamily="18" charset="0"/>
              </a:rPr>
              <a:t>Сказочный</a:t>
            </a:r>
            <a:r>
              <a:rPr kumimoji="0" lang="ru-RU" sz="4000" b="0" i="1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Wooden Ship Decorated" pitchFamily="2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Wooden Ship Decorated" pitchFamily="2" charset="0"/>
                <a:ea typeface="Times New Roman" pitchFamily="18" charset="0"/>
                <a:cs typeface="Times New Roman" pitchFamily="18" charset="0"/>
              </a:rPr>
              <a:t>город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2492896"/>
            <a:ext cx="300039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428596" y="214290"/>
            <a:ext cx="6096000" cy="396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220072" y="2941375"/>
            <a:ext cx="33843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0070C0"/>
                </a:solidFill>
                <a:latin typeface="Wooden Ship Decorated" pitchFamily="2" charset="0"/>
                <a:cs typeface="Times New Roman" pitchFamily="18" charset="0"/>
              </a:rPr>
              <a:t>Аллея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Wooden Ship Decorated" pitchFamily="2" charset="0"/>
                <a:cs typeface="Times New Roman" pitchFamily="18" charset="0"/>
              </a:rPr>
              <a:t>приветствия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149080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Wooden Ship Decorated" pitchFamily="2" charset="0"/>
                <a:ea typeface="Times New Roman" pitchFamily="18" charset="0"/>
                <a:cs typeface="Times New Roman" pitchFamily="18" charset="0"/>
              </a:rPr>
              <a:t>Мы спешим сказать вам </a:t>
            </a:r>
            <a:r>
              <a:rPr lang="ru-RU" dirty="0" smtClean="0">
                <a:solidFill>
                  <a:srgbClr val="FF0000"/>
                </a:solidFill>
                <a:latin typeface="Wooden Ship Decorated" pitchFamily="2" charset="0"/>
                <a:ea typeface="Times New Roman" pitchFamily="18" charset="0"/>
                <a:cs typeface="Times New Roman" pitchFamily="18" charset="0"/>
              </a:rPr>
              <a:t>«Здравствуйте»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Wooden Ship Decorated" pitchFamily="2" charset="0"/>
                <a:ea typeface="Times New Roman" pitchFamily="18" charset="0"/>
                <a:cs typeface="Times New Roman" pitchFamily="18" charset="0"/>
              </a:rPr>
              <a:t>Чтоб пожелать здоровья доброго.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Wooden Ship Decorated" pitchFamily="2" charset="0"/>
                <a:ea typeface="Times New Roman" pitchFamily="18" charset="0"/>
                <a:cs typeface="Times New Roman" pitchFamily="18" charset="0"/>
              </a:rPr>
              <a:t>Мы спешим сказать вам </a:t>
            </a:r>
            <a:r>
              <a:rPr lang="ru-RU" dirty="0" smtClean="0">
                <a:solidFill>
                  <a:srgbClr val="FF0000"/>
                </a:solidFill>
                <a:latin typeface="Wooden Ship Decorated" pitchFamily="2" charset="0"/>
                <a:ea typeface="Times New Roman" pitchFamily="18" charset="0"/>
                <a:cs typeface="Times New Roman" pitchFamily="18" charset="0"/>
              </a:rPr>
              <a:t>«Благости»,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Wooden Ship Decorated" pitchFamily="2" charset="0"/>
                <a:ea typeface="Times New Roman" pitchFamily="18" charset="0"/>
                <a:cs typeface="Times New Roman" pitchFamily="18" charset="0"/>
              </a:rPr>
              <a:t>Чтоб пожелать вам счастья нового.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Wooden Ship Decorated" pitchFamily="2" charset="0"/>
                <a:ea typeface="Times New Roman" pitchFamily="18" charset="0"/>
                <a:cs typeface="Times New Roman" pitchFamily="18" charset="0"/>
              </a:rPr>
              <a:t>Мы спешим сказать вам </a:t>
            </a:r>
            <a:r>
              <a:rPr lang="ru-RU" dirty="0" smtClean="0">
                <a:solidFill>
                  <a:srgbClr val="FF0000"/>
                </a:solidFill>
                <a:latin typeface="Wooden Ship Decorated" pitchFamily="2" charset="0"/>
                <a:ea typeface="Times New Roman" pitchFamily="18" charset="0"/>
                <a:cs typeface="Times New Roman" pitchFamily="18" charset="0"/>
              </a:rPr>
              <a:t>«Радости,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Wooden Ship Decorated" pitchFamily="2" charset="0"/>
                <a:ea typeface="Times New Roman" pitchFamily="18" charset="0"/>
                <a:cs typeface="Times New Roman" pitchFamily="18" charset="0"/>
              </a:rPr>
              <a:t>Удач, Успехов и Везенья!»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Wooden Ship Decorated" pitchFamily="2" charset="0"/>
                <a:ea typeface="Times New Roman" pitchFamily="18" charset="0"/>
                <a:cs typeface="Times New Roman" pitchFamily="18" charset="0"/>
              </a:rPr>
              <a:t>Чтоб пожелать прекраснейшего настроения</a:t>
            </a:r>
            <a:r>
              <a:rPr lang="ru-RU" sz="1600" dirty="0" smtClean="0">
                <a:solidFill>
                  <a:srgbClr val="0070C0"/>
                </a:solidFill>
                <a:latin typeface="Wooden Ship Decorated" pitchFamily="2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screen"/>
          <a:srcRect l="5209" t="4255" r="9208" b="3525"/>
          <a:stretch>
            <a:fillRect/>
          </a:stretch>
        </p:blipFill>
        <p:spPr bwMode="auto">
          <a:xfrm>
            <a:off x="2483768" y="3573016"/>
            <a:ext cx="324036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screen"/>
          <a:srcRect l="7023" t="10956" r="9230" b="13446"/>
          <a:stretch>
            <a:fillRect/>
          </a:stretch>
        </p:blipFill>
        <p:spPr bwMode="auto">
          <a:xfrm>
            <a:off x="5436096" y="188640"/>
            <a:ext cx="266429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screen"/>
          <a:srcRect l="11354" t="8353" r="5227" b="2438"/>
          <a:stretch>
            <a:fillRect/>
          </a:stretch>
        </p:blipFill>
        <p:spPr bwMode="auto">
          <a:xfrm>
            <a:off x="251520" y="188640"/>
            <a:ext cx="345638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979712" y="2924945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Wooden Ship Decorated" pitchFamily="2" charset="0"/>
                <a:ea typeface="Times New Roman" pitchFamily="18" charset="0"/>
                <a:cs typeface="Times New Roman" pitchFamily="18" charset="0"/>
              </a:rPr>
              <a:t>Люди Земли, мыслите, думайте</a:t>
            </a:r>
            <a:endParaRPr lang="ru-RU" sz="5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Wooden Ship Decorated" pitchFamily="2" charset="0"/>
                <a:ea typeface="Times New Roman" pitchFamily="18" charset="0"/>
                <a:cs typeface="Times New Roman" pitchFamily="18" charset="0"/>
              </a:rPr>
              <a:t>И творите  Добро.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screen"/>
          <a:srcRect l="2728" t="3810" r="4228"/>
          <a:stretch>
            <a:fillRect/>
          </a:stretch>
        </p:blipFill>
        <p:spPr bwMode="auto">
          <a:xfrm>
            <a:off x="6228184" y="3356992"/>
            <a:ext cx="2592288" cy="316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screen"/>
          <a:srcRect r="5501" b="13639"/>
          <a:stretch>
            <a:fillRect/>
          </a:stretch>
        </p:blipFill>
        <p:spPr bwMode="auto">
          <a:xfrm>
            <a:off x="3563888" y="836712"/>
            <a:ext cx="432048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screen"/>
          <a:srcRect r="27240" b="2829"/>
          <a:stretch>
            <a:fillRect/>
          </a:stretch>
        </p:blipFill>
        <p:spPr bwMode="auto">
          <a:xfrm>
            <a:off x="323528" y="260648"/>
            <a:ext cx="295232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264</TotalTime>
  <Words>57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Изящная</vt:lpstr>
      <vt:lpstr>Слайд 1</vt:lpstr>
      <vt:lpstr>Слайд 2</vt:lpstr>
      <vt:lpstr>Слайд 3</vt:lpstr>
      <vt:lpstr>Слайд 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home</cp:lastModifiedBy>
  <cp:revision>37</cp:revision>
  <dcterms:created xsi:type="dcterms:W3CDTF">2011-11-13T07:36:37Z</dcterms:created>
  <dcterms:modified xsi:type="dcterms:W3CDTF">2017-09-25T07:31:42Z</dcterms:modified>
</cp:coreProperties>
</file>