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Пришла зима весёлая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D:\фото  гр №3\зима !\WP_20161213_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395" y="1600200"/>
            <a:ext cx="805720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фото  гр №3\зима 2\WP_20161215_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395" y="1600200"/>
            <a:ext cx="805720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фото  гр №3\зима 2\WP_20161215_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395" y="1600200"/>
            <a:ext cx="805720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фото  гр №3\зима 2\WP_20161215_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395" y="1600200"/>
            <a:ext cx="805720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</Words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Пришла зима весёлая 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Пришла зима весёлая </dc:title>
  <dc:creator>Белек</dc:creator>
  <cp:lastModifiedBy>Белек</cp:lastModifiedBy>
  <cp:revision>7</cp:revision>
  <dcterms:created xsi:type="dcterms:W3CDTF">2016-12-20T16:52:41Z</dcterms:created>
  <dcterms:modified xsi:type="dcterms:W3CDTF">2017-09-25T06:00:37Z</dcterms:modified>
</cp:coreProperties>
</file>