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0" r:id="rId2"/>
    <p:sldId id="257" r:id="rId3"/>
    <p:sldId id="260" r:id="rId4"/>
    <p:sldId id="261" r:id="rId5"/>
    <p:sldId id="262" r:id="rId6"/>
    <p:sldId id="263" r:id="rId7"/>
    <p:sldId id="264" r:id="rId8"/>
    <p:sldId id="274" r:id="rId9"/>
    <p:sldId id="267" r:id="rId10"/>
    <p:sldId id="268" r:id="rId11"/>
    <p:sldId id="284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E54161-0F6F-4821-AE95-CEDE772A247D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E37C5A3-68AB-4897-B9ED-A21C973EB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72548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5FC43B-0CDC-4942-9117-AA0AFEF3C7B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Учитель: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Сегодня замечательный праздник. Мы отмечаем дни рождения наших одноклассников, наших друзей.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37C5A3-68AB-4897-B9ED-A21C973EBDCC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2162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Учитель: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Ребята! Мне передали телеграммы для 1 класса. Но от кого они? Давайте попробуем отгадать.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37C5A3-68AB-4897-B9ED-A21C973EBDCC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31862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dirty="0" smtClean="0"/>
              <a:t>Дети поют песню «Пусть бегут неуклюже»</a:t>
            </a:r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391E9-39B5-4AA8-AD4C-BFFF0ABD22E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словах перепутались все буквы. Если расставить их в правильном порядке, можно прочесть названия животных.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37C5A3-68AB-4897-B9ED-A21C973EBDCC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9219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109A5-5374-48BB-BBD2-F1874447CCDB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42D27-6632-4E20-B62F-1584F74E0A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1572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A6EDB-A67F-4CFE-A518-33FD1FC63357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D5A8E-7265-4511-BF51-C31FF3A02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8963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83AD3-4490-43B1-9B4D-A9FBFFE33016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AE94C-58F0-49D3-B886-8128B8FA54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845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C6718-EBB3-4AA6-B2A0-1370B0223E7A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7F59E-9CE2-429F-9B57-A0F469F7A7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7778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24228-FFD2-4E1F-912D-B2E8B2BFD70F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278DF-B7B2-40A7-BDBB-158D35C113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432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C41DA-C419-4A50-8EBF-E5FDD8D3C78C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468EB-0A8A-4922-9513-0749297D38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5710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508CA-FDA9-4690-AEE7-B8F235FFBAE4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1206A-6856-4E71-8296-4744DF45CE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08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D532C-DA85-439C-A8FF-82B6F0330DF4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73E07-0E64-4E5A-88C4-7A42CA0F81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5530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824FB-A964-4962-B8E0-D250967CC109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59BE6-5598-423C-A23A-356E5EDE8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2713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0B5E3-3F3E-4C10-8938-F04E4E468CF8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FB54A-1E63-48FA-9F89-92B3DEC6C9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3811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59D60-E0CF-48A0-8CC0-354159188414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FB6D1-550B-4F7A-8D2B-886B792AB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6861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9D320A-81E0-4F88-B4C4-0D5C72529CDF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B4E97B-D969-404D-8093-FA1C372B7B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4.jpeg"/><Relationship Id="rId18" Type="http://schemas.openxmlformats.org/officeDocument/2006/relationships/image" Target="../media/image19.gif"/><Relationship Id="rId3" Type="http://schemas.openxmlformats.org/officeDocument/2006/relationships/image" Target="../media/image1.jpeg"/><Relationship Id="rId21" Type="http://schemas.openxmlformats.org/officeDocument/2006/relationships/image" Target="../media/image22.png"/><Relationship Id="rId7" Type="http://schemas.openxmlformats.org/officeDocument/2006/relationships/image" Target="../media/image2.png"/><Relationship Id="rId12" Type="http://schemas.openxmlformats.org/officeDocument/2006/relationships/image" Target="../media/image13.jpeg"/><Relationship Id="rId17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jpe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2.png"/><Relationship Id="rId5" Type="http://schemas.openxmlformats.org/officeDocument/2006/relationships/image" Target="../media/image3.png"/><Relationship Id="rId15" Type="http://schemas.openxmlformats.org/officeDocument/2006/relationships/image" Target="../media/image16.jpeg"/><Relationship Id="rId23" Type="http://schemas.openxmlformats.org/officeDocument/2006/relationships/image" Target="../media/image24.jpe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8.jpeg"/><Relationship Id="rId9" Type="http://schemas.openxmlformats.org/officeDocument/2006/relationships/image" Target="../media/image10.png"/><Relationship Id="rId14" Type="http://schemas.openxmlformats.org/officeDocument/2006/relationships/image" Target="../media/image15.jpeg"/><Relationship Id="rId22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3076" name="Рисунок 4" descr="4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30163" y="-3175"/>
            <a:ext cx="91741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Рисунок 6" descr="109.png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Рисунок 7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14500" y="21431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Рисунок 8" descr="109.png"/>
          <p:cNvPicPr>
            <a:picLocks noChangeAspect="1"/>
          </p:cNvPicPr>
          <p:nvPr/>
        </p:nvPicPr>
        <p:blipFill>
          <a:blip r:embed="rId6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28875" y="0"/>
            <a:ext cx="928688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Рисунок 9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14438" y="500063"/>
            <a:ext cx="6429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Рисунок 10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6250" y="21431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Рисунок 12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58063" y="214313"/>
            <a:ext cx="6429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Рисунок 13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143875" y="50006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15" descr="47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42844" y="214290"/>
            <a:ext cx="8643998" cy="607223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15" name="TextBox 14"/>
          <p:cNvSpPr txBox="1"/>
          <p:nvPr/>
        </p:nvSpPr>
        <p:spPr>
          <a:xfrm>
            <a:off x="571488" y="1412776"/>
            <a:ext cx="7923741" cy="3046988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perspectiveAbove"/>
            <a:lightRig rig="threePt" dir="t"/>
          </a:scene3d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День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именинников</a:t>
            </a:r>
          </a:p>
        </p:txBody>
      </p:sp>
      <p:sp>
        <p:nvSpPr>
          <p:cNvPr id="3086" name="TextBox 5"/>
          <p:cNvSpPr txBox="1">
            <a:spLocks noChangeArrowheads="1"/>
          </p:cNvSpPr>
          <p:nvPr/>
        </p:nvSpPr>
        <p:spPr bwMode="auto">
          <a:xfrm>
            <a:off x="5292725" y="23495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/>
          </a:p>
        </p:txBody>
      </p:sp>
      <p:pic>
        <p:nvPicPr>
          <p:cNvPr id="3087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625" y="4391025"/>
            <a:ext cx="200025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8" name="Picture 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63775" y="5186363"/>
            <a:ext cx="1258888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9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86563" y="4391025"/>
            <a:ext cx="200025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6" name="Рисунок 4" descr="4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36513" y="3175"/>
            <a:ext cx="9180513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10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14438" y="500063"/>
            <a:ext cx="6429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Рисунок 11" descr="109.png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Рисунок 12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14500" y="21431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Рисунок 13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6250" y="21431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Рисунок 14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43688" y="500063"/>
            <a:ext cx="928687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Рисунок 15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58063" y="214313"/>
            <a:ext cx="6429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3" name="Рисунок 16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143875" y="50006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7158" y="524980"/>
            <a:ext cx="8429684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СОСТАВЬ СЛОВА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425575" y="1771650"/>
            <a:ext cx="3411538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6000"/>
              <a:t>Аблек - Обкаса - </a:t>
            </a:r>
          </a:p>
          <a:p>
            <a:r>
              <a:rPr lang="ru-RU" sz="6000"/>
              <a:t>Берза - Лёсо - Нокь -  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308475" y="1779588"/>
            <a:ext cx="266382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6000" b="1" dirty="0"/>
              <a:t>белка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403725" y="2708275"/>
            <a:ext cx="245919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6000" b="1" dirty="0"/>
              <a:t>собака</a:t>
            </a: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4503738" y="3617913"/>
            <a:ext cx="210346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6000" b="1" dirty="0"/>
              <a:t>зебра</a:t>
            </a: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4538663" y="4508500"/>
            <a:ext cx="16999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6000" b="1" dirty="0"/>
              <a:t>осёл</a:t>
            </a: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4491038" y="5429250"/>
            <a:ext cx="176490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6000" b="1" dirty="0"/>
              <a:t>конь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6" name="Рисунок 4" descr="4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36513" y="3175"/>
            <a:ext cx="9180513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10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14438" y="500063"/>
            <a:ext cx="6429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Рисунок 11" descr="109.png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Рисунок 12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14500" y="21431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Рисунок 13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6250" y="21431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Рисунок 14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43688" y="500063"/>
            <a:ext cx="928687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Рисунок 15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58063" y="214313"/>
            <a:ext cx="6429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3" name="Рисунок 16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143875" y="50006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7158" y="524980"/>
            <a:ext cx="8429684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КОНКУРС ЗАГАДОК</a:t>
            </a:r>
            <a:endParaRPr lang="ru-RU" sz="66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57158" y="1769918"/>
            <a:ext cx="6664797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/>
            <a:r>
              <a:rPr lang="ru-RU" sz="3200" dirty="0" smtClean="0"/>
              <a:t>1. На </a:t>
            </a:r>
            <a:r>
              <a:rPr lang="ru-RU" sz="3200" dirty="0"/>
              <a:t>всех садится, никого не боится. </a:t>
            </a:r>
          </a:p>
          <a:p>
            <a:pPr lvl="0"/>
            <a:r>
              <a:rPr lang="ru-RU" sz="3200" dirty="0" smtClean="0"/>
              <a:t>2. Не </a:t>
            </a:r>
            <a:r>
              <a:rPr lang="ru-RU" sz="3200" dirty="0"/>
              <a:t>драгоценный камень, а светится</a:t>
            </a:r>
            <a:r>
              <a:rPr lang="ru-RU" sz="3200" dirty="0" smtClean="0"/>
              <a:t>.</a:t>
            </a:r>
            <a:endParaRPr lang="ru-RU" sz="3200" dirty="0"/>
          </a:p>
          <a:p>
            <a:r>
              <a:rPr lang="ru-RU" sz="3200" dirty="0"/>
              <a:t>З. </a:t>
            </a:r>
            <a:r>
              <a:rPr lang="ru-RU" sz="3200" dirty="0" smtClean="0"/>
              <a:t>Пять </a:t>
            </a:r>
            <a:r>
              <a:rPr lang="ru-RU" sz="3200" dirty="0"/>
              <a:t>чуланов, одна дверь. </a:t>
            </a:r>
            <a:endParaRPr lang="ru-RU" sz="3200" dirty="0" smtClean="0"/>
          </a:p>
          <a:p>
            <a:r>
              <a:rPr lang="ru-RU" sz="3200" dirty="0" smtClean="0"/>
              <a:t>4. Старик   </a:t>
            </a:r>
            <a:r>
              <a:rPr lang="ru-RU" sz="3200" dirty="0"/>
              <a:t>у ворот тепло уволок, </a:t>
            </a:r>
            <a:endParaRPr lang="ru-RU" sz="3200" dirty="0" smtClean="0"/>
          </a:p>
          <a:p>
            <a:r>
              <a:rPr lang="ru-RU" sz="3200" dirty="0" smtClean="0"/>
              <a:t>Сам   </a:t>
            </a:r>
            <a:r>
              <a:rPr lang="ru-RU" sz="3200" dirty="0"/>
              <a:t>не бежит   и стоять   не велит.    </a:t>
            </a:r>
          </a:p>
          <a:p>
            <a:r>
              <a:rPr lang="ru-RU" sz="3200" dirty="0"/>
              <a:t>5. Что за звёздочки   сквозные </a:t>
            </a:r>
          </a:p>
          <a:p>
            <a:r>
              <a:rPr lang="ru-RU" sz="3200" dirty="0"/>
              <a:t>На пальто и на платке?</a:t>
            </a:r>
          </a:p>
          <a:p>
            <a:r>
              <a:rPr lang="ru-RU" sz="3200" dirty="0" smtClean="0"/>
              <a:t>Все </a:t>
            </a:r>
            <a:r>
              <a:rPr lang="ru-RU" sz="3200" dirty="0"/>
              <a:t>сквозные, вырезные,</a:t>
            </a:r>
          </a:p>
          <a:p>
            <a:r>
              <a:rPr lang="ru-RU" sz="3200" dirty="0" smtClean="0"/>
              <a:t>А   </a:t>
            </a:r>
            <a:r>
              <a:rPr lang="ru-RU" sz="3200" dirty="0"/>
              <a:t>возьмёшь- вода   в руке. 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7378876" y="1632976"/>
            <a:ext cx="13319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4400" b="1" dirty="0" smtClean="0"/>
              <a:t>снег</a:t>
            </a:r>
            <a:endParaRPr lang="ru-RU" sz="4400" b="1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7514718" y="2402417"/>
            <a:ext cx="108555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4400" b="1" dirty="0" smtClean="0"/>
              <a:t>лёд</a:t>
            </a:r>
            <a:endParaRPr lang="ru-RU" sz="4400" b="1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6720000" y="3119966"/>
            <a:ext cx="243816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4400" b="1" dirty="0" smtClean="0"/>
              <a:t>перчатки</a:t>
            </a:r>
            <a:endParaRPr lang="ru-RU" sz="4400" b="1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7195881" y="3889407"/>
            <a:ext cx="173637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4400" b="1" dirty="0" smtClean="0"/>
              <a:t>мороз</a:t>
            </a:r>
            <a:endParaRPr lang="ru-RU" sz="4400" b="1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6534244" y="5229200"/>
            <a:ext cx="263379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4400" b="1" dirty="0" smtClean="0"/>
              <a:t>снежинки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xmlns="" val="335200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9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4100" name="Рисунок 4" descr="4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805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10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642909" y="1714487"/>
            <a:ext cx="2022501" cy="21325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02" name="Рисунок 10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14438" y="500063"/>
            <a:ext cx="6429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104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3419873" y="1714487"/>
            <a:ext cx="1944215" cy="22020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04" name="Рисунок 11" descr="109.png"/>
          <p:cNvPicPr>
            <a:picLocks noChangeAspect="1"/>
          </p:cNvPicPr>
          <p:nvPr/>
        </p:nvPicPr>
        <p:blipFill>
          <a:blip r:embed="rId7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Рисунок 12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14500" y="21431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Рисунок 13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6250" y="21431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Рисунок 14" descr="109.png"/>
          <p:cNvPicPr>
            <a:picLocks noChangeAspect="1"/>
          </p:cNvPicPr>
          <p:nvPr/>
        </p:nvPicPr>
        <p:blipFill>
          <a:blip r:embed="rId8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43688" y="500063"/>
            <a:ext cx="928687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Рисунок 15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58063" y="214313"/>
            <a:ext cx="6429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9" name="Рисунок 16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143875" y="50006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7158" y="524980"/>
            <a:ext cx="842968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Наши </a:t>
            </a:r>
            <a:r>
              <a:rPr lang="ru-RU" sz="5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5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именинники</a:t>
            </a:r>
          </a:p>
        </p:txBody>
      </p:sp>
      <p:pic>
        <p:nvPicPr>
          <p:cNvPr id="4112" name="Рисунок 24" descr="112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21113" y="4624388"/>
            <a:ext cx="1501775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 descr="104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323528" y="4293096"/>
            <a:ext cx="2118911" cy="23461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16" name="Picture 21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37250" y="1308100"/>
            <a:ext cx="2698750" cy="301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7" name="Picture 22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71800" y="3933056"/>
            <a:ext cx="3201988" cy="3128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Рисунок 25" descr="C:\Users\УчИтЭл\AppData\Local\Microsoft\Windows\INetCache\Content.Word\IMG_0872.jpg"/>
          <p:cNvPicPr/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755576" y="1772816"/>
            <a:ext cx="180020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C:\Users\УчИтЭл\AppData\Local\Microsoft\Windows\INetCache\Content.Word\IMG_0876.jpg"/>
          <p:cNvPicPr/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3491880" y="1772816"/>
            <a:ext cx="180020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C:\Users\УчИтЭл\AppData\Local\Microsoft\Windows\INetCache\Content.Word\IMG_0873.jpg"/>
          <p:cNvPicPr/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6516216" y="1844824"/>
            <a:ext cx="158417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C:\Users\УчИтЭл\AppData\Local\Microsoft\Windows\INetCache\Content.Word\IMG_0886.jpg"/>
          <p:cNvPicPr/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395536" y="4365104"/>
            <a:ext cx="194421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C:\Users\УчИтЭл\AppData\Local\Microsoft\Windows\INetCache\Content.Word\IMG_0877.jpg"/>
          <p:cNvPicPr/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3419872" y="4437112"/>
            <a:ext cx="187220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2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52120" y="3933056"/>
            <a:ext cx="3201988" cy="3128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Рисунок 31" descr="C:\Users\УчИтЭл\AppData\Local\Microsoft\Windows\INetCache\Content.Word\IMG_0878.jpg"/>
          <p:cNvPicPr/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6372200" y="4437112"/>
            <a:ext cx="180020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Users\УчИтЭл\Desktop\3.jpg"/>
          <p:cNvPicPr>
            <a:picLocks noChangeAspect="1" noChangeArrowheads="1" noCrop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2339752" y="3068960"/>
            <a:ext cx="864096" cy="973629"/>
          </a:xfrm>
          <a:prstGeom prst="rect">
            <a:avLst/>
          </a:prstGeom>
          <a:noFill/>
        </p:spPr>
      </p:pic>
      <p:pic>
        <p:nvPicPr>
          <p:cNvPr id="1027" name="Picture 3" descr="C:\Users\УчИтЭл\Desktop\121976467_0_947f2_5236566a_L.png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5076056" y="2924944"/>
            <a:ext cx="1166093" cy="1050231"/>
          </a:xfrm>
          <a:prstGeom prst="rect">
            <a:avLst/>
          </a:prstGeom>
          <a:noFill/>
        </p:spPr>
      </p:pic>
      <p:pic>
        <p:nvPicPr>
          <p:cNvPr id="1028" name="Picture 4" descr="C:\Users\УчИтЭл\Desktop\0_169532_68292b39_orig.png"/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7956376" y="3068960"/>
            <a:ext cx="971600" cy="1068528"/>
          </a:xfrm>
          <a:prstGeom prst="rect">
            <a:avLst/>
          </a:prstGeom>
          <a:noFill/>
        </p:spPr>
      </p:pic>
      <p:pic>
        <p:nvPicPr>
          <p:cNvPr id="1029" name="Picture 5" descr="C:\Users\УчИтЭл\Desktop\9740020.png"/>
          <p:cNvPicPr>
            <a:picLocks noChangeAspect="1" noChangeArrowheads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1763688" y="5646613"/>
            <a:ext cx="1309921" cy="1211387"/>
          </a:xfrm>
          <a:prstGeom prst="rect">
            <a:avLst/>
          </a:prstGeom>
          <a:noFill/>
        </p:spPr>
      </p:pic>
      <p:pic>
        <p:nvPicPr>
          <p:cNvPr id="1030" name="Picture 6" descr="C:\Users\УчИтЭл\Desktop\3b36fab2344076e18e54c7ca65ceba1f.jpg"/>
          <p:cNvPicPr>
            <a:picLocks noChangeAspect="1" noChangeArrowheads="1"/>
          </p:cNvPicPr>
          <p:nvPr/>
        </p:nvPicPr>
        <p:blipFill>
          <a:blip r:embed="rId22" cstate="screen"/>
          <a:srcRect/>
          <a:stretch>
            <a:fillRect/>
          </a:stretch>
        </p:blipFill>
        <p:spPr bwMode="auto">
          <a:xfrm>
            <a:off x="5004048" y="5733256"/>
            <a:ext cx="980728" cy="980728"/>
          </a:xfrm>
          <a:prstGeom prst="rect">
            <a:avLst/>
          </a:prstGeom>
          <a:noFill/>
        </p:spPr>
      </p:pic>
      <p:pic>
        <p:nvPicPr>
          <p:cNvPr id="1031" name="Picture 7" descr="C:\Users\УчИтЭл\Desktop\i.jpg"/>
          <p:cNvPicPr>
            <a:picLocks noChangeAspect="1" noChangeArrowheads="1"/>
          </p:cNvPicPr>
          <p:nvPr/>
        </p:nvPicPr>
        <p:blipFill>
          <a:blip r:embed="rId23" cstate="screen"/>
          <a:srcRect/>
          <a:stretch>
            <a:fillRect/>
          </a:stretch>
        </p:blipFill>
        <p:spPr bwMode="auto">
          <a:xfrm>
            <a:off x="7956376" y="5589240"/>
            <a:ext cx="1012193" cy="1072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6148" name="Рисунок 4" descr="4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Рисунок 10" descr="109.png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14438" y="500063"/>
            <a:ext cx="6429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Рисунок 11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Рисунок 12" descr="109.png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14500" y="21431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Рисунок 13" descr="109.png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6250" y="21431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Рисунок 14" descr="109.png"/>
          <p:cNvPicPr>
            <a:picLocks noChangeAspect="1"/>
          </p:cNvPicPr>
          <p:nvPr/>
        </p:nvPicPr>
        <p:blipFill>
          <a:blip r:embed="rId6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43688" y="500063"/>
            <a:ext cx="928687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Рисунок 15" descr="109.png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58063" y="214313"/>
            <a:ext cx="6429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Рисунок 16" descr="109.png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143875" y="50006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7158" y="524980"/>
            <a:ext cx="8429684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Телеграмма 1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81038" y="1524000"/>
            <a:ext cx="8212137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5400" i="1" dirty="0"/>
              <a:t>Дорогие   ребята!   Поздравляю с днём рождения! Прилететь не могу, так как объелся   варенья на дне рождения   у Малыша.</a:t>
            </a:r>
            <a:endParaRPr lang="ru-RU" sz="5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19288" y="1633538"/>
            <a:ext cx="5189537" cy="4598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7172" name="Рисунок 4" descr="4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Рисунок 10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14438" y="500063"/>
            <a:ext cx="6429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Рисунок 11" descr="109.png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Рисунок 12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14500" y="21431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Рисунок 13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6250" y="21431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Рисунок 14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43688" y="500063"/>
            <a:ext cx="928687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Рисунок 15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58063" y="214313"/>
            <a:ext cx="6429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Рисунок 16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143875" y="50006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7158" y="524980"/>
            <a:ext cx="8429684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Телеграмма 2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81038" y="1524000"/>
            <a:ext cx="702945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5400" i="1" dirty="0"/>
              <a:t>Поздравляю с днём   рождения! Ребята!   Давайте   жить дружно!</a:t>
            </a:r>
            <a:endParaRPr lang="ru-RU" sz="54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66875" y="1662113"/>
            <a:ext cx="5465763" cy="420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8196" name="Рисунок 4" descr="4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07950" y="0"/>
            <a:ext cx="92884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Рисунок 10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14438" y="500063"/>
            <a:ext cx="6429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Рисунок 11" descr="109.png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Рисунок 12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14500" y="21431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Рисунок 13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6250" y="21431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Рисунок 14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43688" y="500063"/>
            <a:ext cx="928687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Рисунок 15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58063" y="214313"/>
            <a:ext cx="6429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Рисунок 16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143875" y="50006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7158" y="524980"/>
            <a:ext cx="8429684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Телеграмма 3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81038" y="1524000"/>
            <a:ext cx="7029450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5400" i="1"/>
              <a:t>Поздравляю   с днём рождения!   Ну,  именинник, погоди!</a:t>
            </a:r>
            <a:endParaRPr lang="ru-RU" sz="540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30300" y="1790700"/>
            <a:ext cx="6858000" cy="463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9220" name="Рисунок 4" descr="4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Рисунок 10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14438" y="500063"/>
            <a:ext cx="6429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Рисунок 11" descr="109.png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Рисунок 12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14500" y="21431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Рисунок 13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6250" y="21431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Рисунок 14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43688" y="500063"/>
            <a:ext cx="928687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Рисунок 15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58063" y="214313"/>
            <a:ext cx="6429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Рисунок 16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143875" y="50006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7158" y="524980"/>
            <a:ext cx="8429684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Телеграмма 4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68300" y="1773238"/>
            <a:ext cx="8534400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5400" i="1" dirty="0"/>
              <a:t>Я от бабушки ушёл, я от дедушки ушёл и от волка  ушёл,  от медведя   ушёл,   чтобы   прийти к ребятам на день   рождения! </a:t>
            </a:r>
            <a:endParaRPr lang="ru-RU" sz="5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876425" y="1771650"/>
            <a:ext cx="5232400" cy="489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0244" name="Рисунок 4" descr="4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Рисунок 10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14438" y="500063"/>
            <a:ext cx="6429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Рисунок 11" descr="109.png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Рисунок 12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14500" y="21431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Рисунок 13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6250" y="21431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Рисунок 14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43688" y="500063"/>
            <a:ext cx="928687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Рисунок 15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58063" y="214313"/>
            <a:ext cx="6429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Рисунок 16" descr="109.png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143875" y="50006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7158" y="524980"/>
            <a:ext cx="8429684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Телеграмма 5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68300" y="1773238"/>
            <a:ext cx="8534400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5400" i="1"/>
              <a:t>Поздравляю   с днём рождения!  Не болейте!  Не  хворайте!</a:t>
            </a:r>
            <a:endParaRPr lang="ru-RU" sz="540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00300" y="1773238"/>
            <a:ext cx="3943350" cy="467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5124" name="Рисунок 4" descr="4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3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Рисунок 6" descr="109.png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Рисунок 7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14500" y="21431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Рисунок 8" descr="109.png"/>
          <p:cNvPicPr>
            <a:picLocks noChangeAspect="1"/>
          </p:cNvPicPr>
          <p:nvPr/>
        </p:nvPicPr>
        <p:blipFill>
          <a:blip r:embed="rId6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28875" y="0"/>
            <a:ext cx="928688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Рисунок 9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14438" y="500063"/>
            <a:ext cx="6429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Рисунок 10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6250" y="21431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Рисунок 12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58063" y="214313"/>
            <a:ext cx="6429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Рисунок 13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143875" y="50006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3" name="TextBox 5"/>
          <p:cNvSpPr txBox="1">
            <a:spLocks noChangeArrowheads="1"/>
          </p:cNvSpPr>
          <p:nvPr/>
        </p:nvSpPr>
        <p:spPr bwMode="auto">
          <a:xfrm>
            <a:off x="5292725" y="23495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56397" y="324129"/>
            <a:ext cx="8302657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Пусть бегут неуклюже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65015" y="1628800"/>
            <a:ext cx="6494633" cy="4867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4037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2292" name="Рисунок 4" descr="4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180513" cy="691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Рисунок 10" descr="109.png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14438" y="500063"/>
            <a:ext cx="6429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Рисунок 11" descr="109.png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Рисунок 12" descr="109.png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14500" y="21431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Рисунок 13" descr="109.png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6250" y="21431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Рисунок 14" descr="109.png"/>
          <p:cNvPicPr>
            <a:picLocks noChangeAspect="1"/>
          </p:cNvPicPr>
          <p:nvPr/>
        </p:nvPicPr>
        <p:blipFill>
          <a:blip r:embed="rId6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43688" y="500063"/>
            <a:ext cx="928687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Рисунок 15" descr="109.png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58063" y="214313"/>
            <a:ext cx="6429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Рисунок 16" descr="109.png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143875" y="500063"/>
            <a:ext cx="6429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7158" y="524980"/>
            <a:ext cx="8429684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СОСТАВЬ СЛОВА</a:t>
            </a:r>
            <a:endParaRPr lang="ru-RU" sz="66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073150" y="1773238"/>
            <a:ext cx="3278188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6000" dirty="0"/>
              <a:t>Бруска -</a:t>
            </a:r>
          </a:p>
          <a:p>
            <a:r>
              <a:rPr lang="ru-RU" sz="6000" dirty="0" err="1"/>
              <a:t>Путех</a:t>
            </a:r>
            <a:r>
              <a:rPr lang="ru-RU" sz="6000" dirty="0"/>
              <a:t> -</a:t>
            </a:r>
          </a:p>
          <a:p>
            <a:r>
              <a:rPr lang="ru-RU" sz="6000" dirty="0" err="1"/>
              <a:t>Шкока</a:t>
            </a:r>
            <a:r>
              <a:rPr lang="ru-RU" sz="6000" dirty="0"/>
              <a:t> -</a:t>
            </a:r>
          </a:p>
          <a:p>
            <a:r>
              <a:rPr lang="ru-RU" sz="6000" dirty="0"/>
              <a:t>Кута -</a:t>
            </a:r>
          </a:p>
          <a:p>
            <a:r>
              <a:rPr lang="ru-RU" sz="6000" dirty="0" err="1"/>
              <a:t>Цурика</a:t>
            </a:r>
            <a:r>
              <a:rPr lang="ru-RU" sz="6000" dirty="0"/>
              <a:t> -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240213" y="1782763"/>
            <a:ext cx="266382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6000" b="1" dirty="0"/>
              <a:t>барсук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240213" y="2681288"/>
            <a:ext cx="199900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6000" b="1" dirty="0"/>
              <a:t>петух</a:t>
            </a: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4232275" y="3605213"/>
            <a:ext cx="230178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6000" b="1" dirty="0"/>
              <a:t>кошка</a:t>
            </a: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4286250" y="4541838"/>
            <a:ext cx="159838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6000" b="1" dirty="0"/>
              <a:t>утка</a:t>
            </a: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4305300" y="5465763"/>
            <a:ext cx="258275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6000" b="1" dirty="0"/>
              <a:t>курица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  <p:bldP spid="19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</TotalTime>
  <Words>272</Words>
  <Application>Microsoft Office PowerPoint</Application>
  <PresentationFormat>Экран (4:3)</PresentationFormat>
  <Paragraphs>57</Paragraphs>
  <Slides>11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Curnos™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УчИтЭл</cp:lastModifiedBy>
  <cp:revision>72</cp:revision>
  <dcterms:created xsi:type="dcterms:W3CDTF">2013-02-09T11:12:56Z</dcterms:created>
  <dcterms:modified xsi:type="dcterms:W3CDTF">2017-09-26T17:36:28Z</dcterms:modified>
</cp:coreProperties>
</file>