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07" r:id="rId1"/>
  </p:sldMasterIdLst>
  <p:sldIdLst>
    <p:sldId id="262" r:id="rId2"/>
    <p:sldId id="257" r:id="rId3"/>
    <p:sldId id="266" r:id="rId4"/>
    <p:sldId id="265" r:id="rId5"/>
    <p:sldId id="263" r:id="rId6"/>
    <p:sldId id="264" r:id="rId7"/>
    <p:sldId id="261" r:id="rId8"/>
    <p:sldId id="267" r:id="rId9"/>
    <p:sldId id="258" r:id="rId10"/>
    <p:sldId id="260" r:id="rId11"/>
    <p:sldId id="26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71" autoAdjust="0"/>
  </p:normalViewPr>
  <p:slideViewPr>
    <p:cSldViewPr snapToGrid="0">
      <p:cViewPr>
        <p:scale>
          <a:sx n="66" d="100"/>
          <a:sy n="66" d="100"/>
        </p:scale>
        <p:origin x="-864" y="-15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438400" y="3159761"/>
            <a:ext cx="6096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36320" y="1219200"/>
            <a:ext cx="100584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44800" y="3375491"/>
            <a:ext cx="82296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28505-3B5B-4E13-9EC4-DB8D57C7865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3BF10D-F35C-4DBD-A1B6-7C1F2D4CCD5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4800" y="685802"/>
            <a:ext cx="77216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28505-3B5B-4E13-9EC4-DB8D57C7865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BF10D-F35C-4DBD-A1B6-7C1F2D4CCD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2800" y="609601"/>
            <a:ext cx="28448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0800" y="685801"/>
            <a:ext cx="67056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28505-3B5B-4E13-9EC4-DB8D57C7865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BF10D-F35C-4DBD-A1B6-7C1F2D4CCD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28505-3B5B-4E13-9EC4-DB8D57C7865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3BF10D-F35C-4DBD-A1B6-7C1F2D4CCD56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689600" y="4074498"/>
            <a:ext cx="6096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0" y="4267368"/>
            <a:ext cx="49784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28505-3B5B-4E13-9EC4-DB8D57C7865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3BF10D-F35C-4DBD-A1B6-7C1F2D4CCD5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0" y="1905000"/>
            <a:ext cx="804672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28505-3B5B-4E13-9EC4-DB8D57C7865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3BF10D-F35C-4DBD-A1B6-7C1F2D4CCD5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792224" y="658368"/>
            <a:ext cx="4364736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6705600" y="658369"/>
            <a:ext cx="4364736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8160" y="661976"/>
            <a:ext cx="4364736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92224" y="1371600"/>
            <a:ext cx="43688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05600" y="661976"/>
            <a:ext cx="4364736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05600" y="1371600"/>
            <a:ext cx="4364736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408853" y="520192"/>
            <a:ext cx="6096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73707" y="520192"/>
            <a:ext cx="6096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28505-3B5B-4E13-9EC4-DB8D57C7865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3BF10D-F35C-4DBD-A1B6-7C1F2D4CCD56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28505-3B5B-4E13-9EC4-DB8D57C7865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3BF10D-F35C-4DBD-A1B6-7C1F2D4CCD5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28505-3B5B-4E13-9EC4-DB8D57C7865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3BF10D-F35C-4DBD-A1B6-7C1F2D4CCD5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105227" y="1774588"/>
            <a:ext cx="6096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7600" y="685801"/>
            <a:ext cx="57912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0" y="685801"/>
            <a:ext cx="34544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28505-3B5B-4E13-9EC4-DB8D57C7865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3BF10D-F35C-4DBD-A1B6-7C1F2D4CCD5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25600" y="612776"/>
            <a:ext cx="89408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57600" y="3453047"/>
            <a:ext cx="67056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47136" y="3331464"/>
            <a:ext cx="6096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28505-3B5B-4E13-9EC4-DB8D57C7865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3BF10D-F35C-4DBD-A1B6-7C1F2D4CCD56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830961" y="1038441"/>
            <a:ext cx="965416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557464" y="419133"/>
            <a:ext cx="5538472" cy="5973945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4370607" y="116855"/>
            <a:ext cx="8639149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6320" y="4876800"/>
            <a:ext cx="100584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44800" y="685802"/>
            <a:ext cx="8128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5473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55A28505-3B5B-4E13-9EC4-DB8D57C7865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80" y="6154739"/>
            <a:ext cx="6096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7280" y="5842000"/>
            <a:ext cx="28448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063BF10D-F35C-4DBD-A1B6-7C1F2D4CCD56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08" r:id="rId1"/>
    <p:sldLayoutId id="2147484109" r:id="rId2"/>
    <p:sldLayoutId id="2147484110" r:id="rId3"/>
    <p:sldLayoutId id="2147484111" r:id="rId4"/>
    <p:sldLayoutId id="2147484112" r:id="rId5"/>
    <p:sldLayoutId id="2147484113" r:id="rId6"/>
    <p:sldLayoutId id="2147484114" r:id="rId7"/>
    <p:sldLayoutId id="2147484115" r:id="rId8"/>
    <p:sldLayoutId id="2147484116" r:id="rId9"/>
    <p:sldLayoutId id="2147484117" r:id="rId10"/>
    <p:sldLayoutId id="2147484118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ru.wikipedia.org/wiki/%D0%A0%D0%B0%D0%B1%D0%BE%D1%87%D0%B5-%D0%BA%D1%80%D0%B5%D1%81%D1%82%D1%8C%D1%8F%D0%BD%D1%81%D0%BA%D0%B0%D1%8F_%D0%9A%D1%80%D0%B0%D1%81%D0%BD%D0%B0%D1%8F_%D0%B0%D1%80%D0%BC%D0%B8%D1%8F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028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69422" y="890650"/>
            <a:ext cx="95121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u="sng" dirty="0"/>
              <a:t>Богатства отданные людям.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96000" y="5735782"/>
            <a:ext cx="56368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Работа: Байковой </a:t>
            </a:r>
            <a:r>
              <a:rPr lang="ru-RU" sz="2000" dirty="0" err="1" smtClean="0"/>
              <a:t>Миланы</a:t>
            </a:r>
            <a:r>
              <a:rPr lang="ru-RU" sz="2000" dirty="0" smtClean="0"/>
              <a:t> 3 А класса</a:t>
            </a:r>
          </a:p>
          <a:p>
            <a:r>
              <a:rPr lang="ru-RU" sz="2000" smtClean="0"/>
              <a:t>ГБОУ СОШ </a:t>
            </a:r>
            <a:r>
              <a:rPr lang="ru-RU" sz="2000" dirty="0"/>
              <a:t>№578 г. Санкт-Петербург</a:t>
            </a:r>
          </a:p>
        </p:txBody>
      </p:sp>
    </p:spTree>
    <p:extLst>
      <p:ext uri="{BB962C8B-B14F-4D97-AF65-F5344CB8AC3E}">
        <p14:creationId xmlns:p14="http://schemas.microsoft.com/office/powerpoint/2010/main" val="29788480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37558" y="1089898"/>
            <a:ext cx="858586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Юрий Гагарин – советский летчик. Человек, совершивший первый полет в космос. Летчик-космонавт стал образцом и легендой. Юрий Алексеевич открыл новую страницу в исследовании космоса.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0100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3486" y="1349829"/>
            <a:ext cx="1121954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      </a:t>
            </a:r>
            <a:r>
              <a:rPr lang="ru-RU" sz="3600" dirty="0"/>
              <a:t>Я остановила свой выбор именно на поступке этого человека потому, что меня больше всего затронул мужественный поступок </a:t>
            </a:r>
            <a:r>
              <a:rPr lang="ru-RU" sz="3600" dirty="0" err="1"/>
              <a:t>Ю.Гагарина</a:t>
            </a:r>
            <a:r>
              <a:rPr lang="ru-RU" sz="3600" smtClean="0"/>
              <a:t>.</a:t>
            </a:r>
          </a:p>
          <a:p>
            <a:endParaRPr lang="ru-RU" sz="3600" dirty="0"/>
          </a:p>
          <a:p>
            <a:r>
              <a:rPr lang="ru-RU" sz="4000" dirty="0"/>
              <a:t>    </a:t>
            </a:r>
            <a:r>
              <a:rPr lang="ru-RU" sz="5400" dirty="0"/>
              <a:t>Мы должны гордиться такими людьми!</a:t>
            </a:r>
          </a:p>
        </p:txBody>
      </p:sp>
    </p:spTree>
    <p:extLst>
      <p:ext uri="{BB962C8B-B14F-4D97-AF65-F5344CB8AC3E}">
        <p14:creationId xmlns:p14="http://schemas.microsoft.com/office/powerpoint/2010/main" val="95044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074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66898" y="262071"/>
            <a:ext cx="10794671" cy="726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Первый космонавт планеты родился 9 марта 1934 года в городе </a:t>
            </a:r>
            <a:r>
              <a:rPr lang="ru-RU" sz="3200" dirty="0" err="1"/>
              <a:t>Гжатск</a:t>
            </a:r>
            <a:r>
              <a:rPr lang="ru-RU" sz="3200" dirty="0"/>
              <a:t> (ныне Гагарин) </a:t>
            </a:r>
            <a:r>
              <a:rPr lang="ru-RU" sz="3200" dirty="0" smtClean="0"/>
              <a:t>Смоленской </a:t>
            </a:r>
            <a:r>
              <a:rPr lang="ru-RU" sz="3200" dirty="0"/>
              <a:t>области в семье колхозника. </a:t>
            </a:r>
            <a:r>
              <a:rPr lang="ru-RU" sz="3200" dirty="0" smtClean="0"/>
              <a:t>«Семья</a:t>
            </a:r>
            <a:r>
              <a:rPr lang="ru-RU" sz="3200" dirty="0"/>
              <a:t>, в которой я родился, - писал позднее Юрий Алексеевич, - самая обыкновенная; она ничем не отличается от миллионов трудовых </a:t>
            </a:r>
            <a:r>
              <a:rPr lang="ru-RU" sz="3200" dirty="0" smtClean="0"/>
              <a:t>семей.»</a:t>
            </a:r>
          </a:p>
          <a:p>
            <a:r>
              <a:rPr lang="ru-RU" sz="3200" dirty="0"/>
              <a:t>Первые годы своей жизни Юрий провел в деревне </a:t>
            </a:r>
            <a:r>
              <a:rPr lang="ru-RU" sz="3200" dirty="0" err="1"/>
              <a:t>Клушино</a:t>
            </a:r>
            <a:r>
              <a:rPr lang="ru-RU" sz="3200" dirty="0"/>
              <a:t> , где жили его </a:t>
            </a:r>
            <a:r>
              <a:rPr lang="ru-RU" sz="3200" dirty="0" smtClean="0"/>
              <a:t>родители.</a:t>
            </a:r>
            <a:r>
              <a:rPr lang="ru-RU" sz="3200" dirty="0"/>
              <a:t> В младые годы был самым обыкновенным ребенком, ничем не отличавшимся от своих сверстников: по мере своих сил помогал родителям, был непременным участником всех детских деревенских забав, иногда шалил.</a:t>
            </a:r>
          </a:p>
          <a:p>
            <a:endParaRPr lang="ru-RU" sz="3200" dirty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8285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000">
        <p:split orient="vert"/>
      </p:transition>
    </mc:Choice>
    <mc:Fallback xmlns="">
      <p:transition spd="slow" advTm="6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950026" y="-503965"/>
            <a:ext cx="9749642" cy="6832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r>
              <a:rPr kumimoji="0" lang="ru-RU" sz="26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Ю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рий Гагарин в детстве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В 6 лет Юра пошел в школу, но успел закончить только первый класс,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прежде чем началась Великая Отечественная война.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/>
              <a:t>  9 </a:t>
            </a:r>
            <a:r>
              <a:rPr lang="ru-RU" sz="2400" dirty="0"/>
              <a:t>апреля 1943 года деревню освободила </a:t>
            </a:r>
            <a:r>
              <a:rPr lang="ru-RU" sz="2400" dirty="0">
                <a:hlinkClick r:id="rId2" tooltip="Рабоче-крестьянская Красная армия"/>
              </a:rPr>
              <a:t>Красная армия</a:t>
            </a:r>
            <a:r>
              <a:rPr lang="ru-RU" sz="2400" dirty="0"/>
              <a:t>, и учёба в школе возобновилась.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Юрий Гагарин в детств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607" y="166254"/>
            <a:ext cx="6286500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2890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8764" y="0"/>
            <a:ext cx="11340935" cy="7048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Молодой </a:t>
            </a:r>
            <a:r>
              <a:rPr lang="ru-RU" sz="2400" dirty="0"/>
              <a:t>человек увлекся полетами еще в семнадцатилетнем </a:t>
            </a:r>
            <a:r>
              <a:rPr lang="ru-RU" sz="2400" dirty="0" smtClean="0"/>
              <a:t>возрасте</a:t>
            </a:r>
            <a:r>
              <a:rPr lang="ru-RU" sz="2400" dirty="0"/>
              <a:t>. Юноша был просто очарован мыслью о полетах за пределами нашей планеты, хотя вряд ли мог подумать, чем обернется его страсть к полетам. Юрия призвали в военное авиационное училище в городе Чкалове. Гагарин считался одним из лучших курсантов </a:t>
            </a:r>
            <a:r>
              <a:rPr lang="ru-RU" sz="2400" dirty="0" smtClean="0"/>
              <a:t>училища., но небольшой </a:t>
            </a:r>
            <a:r>
              <a:rPr lang="ru-RU" sz="2400" dirty="0"/>
              <a:t>рост мешал </a:t>
            </a:r>
            <a:r>
              <a:rPr lang="ru-RU" sz="2400" dirty="0" smtClean="0"/>
              <a:t>курсанту при посадке самолета</a:t>
            </a:r>
            <a:r>
              <a:rPr lang="ru-RU" sz="2400" dirty="0"/>
              <a:t>. Гагарина было решено исключить из училища, </a:t>
            </a:r>
            <a:r>
              <a:rPr lang="ru-RU" sz="2400" dirty="0" smtClean="0"/>
              <a:t>но ему был </a:t>
            </a:r>
            <a:r>
              <a:rPr lang="ru-RU" sz="2400" dirty="0"/>
              <a:t>дан последний шанс, перед полетом на сидение положили подкладку, что увеличивало высоту сидения. Предположение оказалось совершенно верным и это помогло юноше продолжить и закончить обучение. По окончанию училища в 1957 году Юрий Гагарин не оставил военную службу и отправился проходить службу в Мурманскую область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     На </a:t>
            </a:r>
            <a:r>
              <a:rPr lang="ru-RU" sz="2400" dirty="0"/>
              <a:t>государственном уровне вышло решение о поиске и отборе кандидатов для совершения первого полета в космос. Среди двадцати набранных кандидатов был и Гагарин</a:t>
            </a:r>
            <a:r>
              <a:rPr lang="ru-RU" sz="2400" dirty="0" smtClean="0"/>
              <a:t>.</a:t>
            </a:r>
          </a:p>
          <a:p>
            <a:r>
              <a:rPr lang="ru-RU" sz="2400" dirty="0"/>
              <a:t>   </a:t>
            </a:r>
            <a:r>
              <a:rPr lang="ru-RU" sz="2400" dirty="0" smtClean="0"/>
              <a:t>Было </a:t>
            </a:r>
            <a:r>
              <a:rPr lang="ru-RU" sz="2400" dirty="0"/>
              <a:t>определено, что именно Гагарин лучше всего подходит для предстоящего покорения космических просторов.</a:t>
            </a:r>
            <a:endParaRPr lang="ru-RU" sz="2400" dirty="0" smtClean="0"/>
          </a:p>
          <a:p>
            <a:r>
              <a:rPr lang="ru-RU" sz="2000" dirty="0" smtClean="0"/>
              <a:t>     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8184951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6255" y="200820"/>
            <a:ext cx="5533902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12 </a:t>
            </a:r>
            <a:r>
              <a:rPr lang="ru-RU" sz="2800" dirty="0"/>
              <a:t>апреля 1961 года </a:t>
            </a:r>
            <a:r>
              <a:rPr lang="ru-RU" sz="3200" dirty="0"/>
              <a:t>состоялся уникальный полет человека за пределы </a:t>
            </a:r>
            <a:r>
              <a:rPr lang="ru-RU" sz="3200" dirty="0" smtClean="0"/>
              <a:t>Земли!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 </a:t>
            </a:r>
            <a:r>
              <a:rPr lang="ru-RU" sz="2800" dirty="0"/>
              <a:t>На борту космического корабля «Восток</a:t>
            </a:r>
            <a:r>
              <a:rPr lang="ru-RU" sz="2800" dirty="0" smtClean="0"/>
              <a:t>». </a:t>
            </a:r>
            <a:r>
              <a:rPr lang="ru-RU" sz="2800" dirty="0"/>
              <a:t>Гагарин сделал оборот вокруг Земли, который занял 1 час 48 минут. Легендарная фраза Юрия Алексеевича Гагарина при старте ракеты «Поехали!» стала известна на весь мир. </a:t>
            </a:r>
            <a:endParaRPr lang="ru-RU" sz="2800" dirty="0" smtClean="0"/>
          </a:p>
          <a:p>
            <a:r>
              <a:rPr lang="ru-RU" sz="2800" dirty="0"/>
              <a:t> </a:t>
            </a:r>
            <a:r>
              <a:rPr lang="ru-RU" sz="2800" dirty="0" smtClean="0"/>
              <a:t>  </a:t>
            </a:r>
            <a:endParaRPr lang="ru-RU" sz="2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307" y="1318160"/>
            <a:ext cx="6562693" cy="394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850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797" y="219693"/>
            <a:ext cx="8184078" cy="6418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959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1290" y="712520"/>
            <a:ext cx="921525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К сожалению, Герой Советского Союза трагически погиб при испытании новой модели самолета в возрасте 34 лет, 27 марта 1968 года. Родной город великого летчика переименован в его честь - Гагарин, именем знаменитого космонавта названы улицы и проспекты во многих городах России, площади и парки, установлены памятники.</a:t>
            </a:r>
          </a:p>
        </p:txBody>
      </p:sp>
    </p:spTree>
    <p:extLst>
      <p:ext uri="{BB962C8B-B14F-4D97-AF65-F5344CB8AC3E}">
        <p14:creationId xmlns:p14="http://schemas.microsoft.com/office/powerpoint/2010/main" val="1597038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18805" y="8312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0" y="44450"/>
            <a:ext cx="10160000" cy="676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760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757</TotalTime>
  <Words>484</Words>
  <Application>Microsoft Office PowerPoint</Application>
  <PresentationFormat>Произвольный</PresentationFormat>
  <Paragraphs>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Базовая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Богатства отданные людям.</dc:title>
  <dc:creator>Тубольцева Елена Валентиновна</dc:creator>
  <cp:lastModifiedBy>Александр</cp:lastModifiedBy>
  <cp:revision>29</cp:revision>
  <dcterms:created xsi:type="dcterms:W3CDTF">2017-09-18T11:03:32Z</dcterms:created>
  <dcterms:modified xsi:type="dcterms:W3CDTF">2017-09-20T19:01:34Z</dcterms:modified>
</cp:coreProperties>
</file>