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CC4E-8FB8-43CC-9EF5-2CB9A1B26F74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8A4-60AE-410A-9481-E2E7AF1A8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CC4E-8FB8-43CC-9EF5-2CB9A1B26F74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8A4-60AE-410A-9481-E2E7AF1A8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CC4E-8FB8-43CC-9EF5-2CB9A1B26F74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8A4-60AE-410A-9481-E2E7AF1A8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CC4E-8FB8-43CC-9EF5-2CB9A1B26F74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8A4-60AE-410A-9481-E2E7AF1A8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CC4E-8FB8-43CC-9EF5-2CB9A1B26F74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8A4-60AE-410A-9481-E2E7AF1A8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CC4E-8FB8-43CC-9EF5-2CB9A1B26F74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8A4-60AE-410A-9481-E2E7AF1A8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CC4E-8FB8-43CC-9EF5-2CB9A1B26F74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8A4-60AE-410A-9481-E2E7AF1A8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CC4E-8FB8-43CC-9EF5-2CB9A1B26F74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8A4-60AE-410A-9481-E2E7AF1A8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CC4E-8FB8-43CC-9EF5-2CB9A1B26F74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8A4-60AE-410A-9481-E2E7AF1A8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CC4E-8FB8-43CC-9EF5-2CB9A1B26F74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8A4-60AE-410A-9481-E2E7AF1A8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CC4E-8FB8-43CC-9EF5-2CB9A1B26F74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CC8A4-60AE-410A-9481-E2E7AF1A8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7CC4E-8FB8-43CC-9EF5-2CB9A1B26F74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CC8A4-60AE-410A-9481-E2E7AF1A8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www.motto.net.ua/pic/201411/1680x1050/motto.net.ua-86644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/>
          <a:srcRect l="8333" r="8333"/>
          <a:stretch>
            <a:fillRect/>
          </a:stretch>
        </p:blipFill>
        <p:spPr bwMode="auto">
          <a:xfrm>
            <a:off x="0" y="0"/>
            <a:ext cx="9264650" cy="6948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49974" y="4509120"/>
            <a:ext cx="83984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Музей </a:t>
            </a:r>
            <a:r>
              <a:rPr lang="en-US" sz="2800" b="1" dirty="0" smtClean="0"/>
              <a:t> </a:t>
            </a:r>
            <a:r>
              <a:rPr lang="ru-RU" sz="2800" b="1" dirty="0" smtClean="0"/>
              <a:t>Карельская изба. Экскурсия на тему: «Ребенок в доме»</a:t>
            </a:r>
          </a:p>
          <a:p>
            <a:pPr algn="ctr"/>
            <a:r>
              <a:rPr lang="ru-RU" sz="2800" b="1" dirty="0" err="1" smtClean="0"/>
              <a:t>Фотоотчёт</a:t>
            </a:r>
            <a:r>
              <a:rPr lang="ru-RU" sz="2800" b="1" dirty="0" smtClean="0"/>
              <a:t>.</a:t>
            </a:r>
          </a:p>
          <a:p>
            <a:pPr algn="ctr"/>
            <a:r>
              <a:rPr lang="ru-RU" sz="2800" b="1" dirty="0" smtClean="0"/>
              <a:t>Подготовительная группа: «Теремок»</a:t>
            </a:r>
          </a:p>
          <a:p>
            <a:pPr algn="ctr"/>
            <a:r>
              <a:rPr lang="ru-RU" b="1" dirty="0" smtClean="0"/>
              <a:t>Воспитатели: Оленина Е.А. , </a:t>
            </a:r>
            <a:r>
              <a:rPr lang="ru-RU" b="1" dirty="0" err="1" smtClean="0"/>
              <a:t>Лейковская</a:t>
            </a:r>
            <a:r>
              <a:rPr lang="ru-RU" b="1" dirty="0" smtClean="0"/>
              <a:t> Е.Д..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www.motto.net.ua/pic/201411/1680x1050/motto.net.ua-866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760"/>
          </a:xfrm>
          <a:prstGeom prst="rect">
            <a:avLst/>
          </a:prstGeom>
          <a:noFill/>
        </p:spPr>
      </p:pic>
      <p:pic>
        <p:nvPicPr>
          <p:cNvPr id="14339" name="Picture 3" descr="E:\фото\DSC086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2952328" cy="2154402"/>
          </a:xfrm>
          <a:prstGeom prst="rect">
            <a:avLst/>
          </a:prstGeom>
          <a:noFill/>
        </p:spPr>
      </p:pic>
      <p:pic>
        <p:nvPicPr>
          <p:cNvPr id="14340" name="Picture 4" descr="E:\фото\DSC086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564904"/>
            <a:ext cx="2952328" cy="1872208"/>
          </a:xfrm>
          <a:prstGeom prst="rect">
            <a:avLst/>
          </a:prstGeom>
          <a:noFill/>
        </p:spPr>
      </p:pic>
      <p:pic>
        <p:nvPicPr>
          <p:cNvPr id="14341" name="Picture 5" descr="E:\фото\DSC086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581128"/>
            <a:ext cx="1800200" cy="2111957"/>
          </a:xfrm>
          <a:prstGeom prst="rect">
            <a:avLst/>
          </a:prstGeom>
          <a:noFill/>
        </p:spPr>
      </p:pic>
      <p:pic>
        <p:nvPicPr>
          <p:cNvPr id="14342" name="Picture 6" descr="E:\фото\DSC086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548680"/>
            <a:ext cx="2106512" cy="2808312"/>
          </a:xfrm>
          <a:prstGeom prst="rect">
            <a:avLst/>
          </a:prstGeom>
          <a:noFill/>
        </p:spPr>
      </p:pic>
      <p:pic>
        <p:nvPicPr>
          <p:cNvPr id="14343" name="Picture 7" descr="E:\фото\DSC086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3789419"/>
            <a:ext cx="2160240" cy="2879941"/>
          </a:xfrm>
          <a:prstGeom prst="rect">
            <a:avLst/>
          </a:prstGeom>
          <a:noFill/>
        </p:spPr>
      </p:pic>
      <p:pic>
        <p:nvPicPr>
          <p:cNvPr id="14344" name="Picture 8" descr="E:\фото\DSC0861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548680"/>
            <a:ext cx="2106511" cy="2808311"/>
          </a:xfrm>
          <a:prstGeom prst="rect">
            <a:avLst/>
          </a:prstGeom>
          <a:noFill/>
        </p:spPr>
      </p:pic>
      <p:pic>
        <p:nvPicPr>
          <p:cNvPr id="11" name="Picture 5" descr="E:\фото\DSC0861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3573016"/>
            <a:ext cx="2483768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s://www.motto.net.ua/pic/201411/1680x1050/motto.net.ua-866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8237" y="-171400"/>
            <a:ext cx="9332237" cy="7029400"/>
          </a:xfrm>
          <a:prstGeom prst="rect">
            <a:avLst/>
          </a:prstGeom>
          <a:noFill/>
        </p:spPr>
      </p:pic>
      <p:pic>
        <p:nvPicPr>
          <p:cNvPr id="15366" name="Picture 6" descr="E:\фото\DSC086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628800"/>
            <a:ext cx="2736304" cy="2052499"/>
          </a:xfrm>
          <a:prstGeom prst="rect">
            <a:avLst/>
          </a:prstGeom>
          <a:noFill/>
        </p:spPr>
      </p:pic>
      <p:pic>
        <p:nvPicPr>
          <p:cNvPr id="15367" name="Picture 7" descr="E:\фото\DSC086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4984"/>
            <a:ext cx="2484603" cy="3312368"/>
          </a:xfrm>
          <a:prstGeom prst="rect">
            <a:avLst/>
          </a:prstGeom>
          <a:noFill/>
        </p:spPr>
      </p:pic>
      <p:pic>
        <p:nvPicPr>
          <p:cNvPr id="15368" name="Picture 8" descr="E:\фото\DSC086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4221088"/>
            <a:ext cx="2783943" cy="2088232"/>
          </a:xfrm>
          <a:prstGeom prst="rect">
            <a:avLst/>
          </a:prstGeom>
          <a:noFill/>
        </p:spPr>
      </p:pic>
      <p:pic>
        <p:nvPicPr>
          <p:cNvPr id="15369" name="Picture 9" descr="E:\фото\DSC086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4149080"/>
            <a:ext cx="2783942" cy="2088232"/>
          </a:xfrm>
          <a:prstGeom prst="rect">
            <a:avLst/>
          </a:prstGeom>
          <a:noFill/>
        </p:spPr>
      </p:pic>
      <p:pic>
        <p:nvPicPr>
          <p:cNvPr id="15371" name="Picture 11" descr="https://pp.userapi.com/c786/u54551615/118883365/z_68dedca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1340768"/>
            <a:ext cx="2880319" cy="2160240"/>
          </a:xfrm>
          <a:prstGeom prst="rect">
            <a:avLst/>
          </a:prstGeom>
          <a:noFill/>
        </p:spPr>
      </p:pic>
      <p:pic>
        <p:nvPicPr>
          <p:cNvPr id="15372" name="Picture 12" descr="E:\фото\DSC0863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04664"/>
            <a:ext cx="2783942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motto.net.ua/pic/201411/1680x1050/motto.net.ua-86644.jpg"/>
          <p:cNvPicPr>
            <a:picLocks noChangeAspect="1" noChangeArrowheads="1"/>
          </p:cNvPicPr>
          <p:nvPr/>
        </p:nvPicPr>
        <p:blipFill>
          <a:blip r:embed="rId2" cstate="print"/>
          <a:srcRect l="8333" r="8333"/>
          <a:stretch>
            <a:fillRect/>
          </a:stretch>
        </p:blipFill>
        <p:spPr bwMode="auto">
          <a:xfrm>
            <a:off x="0" y="0"/>
            <a:ext cx="9264650" cy="6948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админ\Desktop\Карельская изба 2017\20170920_1016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476672"/>
            <a:ext cx="1831131" cy="2664295"/>
          </a:xfrm>
          <a:prstGeom prst="rect">
            <a:avLst/>
          </a:prstGeom>
          <a:noFill/>
        </p:spPr>
      </p:pic>
      <p:pic>
        <p:nvPicPr>
          <p:cNvPr id="1027" name="Picture 3" descr="C:\Users\админ\Desktop\Карельская изба 2017\20170920_101636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3" y="2204864"/>
            <a:ext cx="2511279" cy="4464496"/>
          </a:xfrm>
          <a:prstGeom prst="rect">
            <a:avLst/>
          </a:prstGeom>
          <a:noFill/>
        </p:spPr>
      </p:pic>
      <p:pic>
        <p:nvPicPr>
          <p:cNvPr id="1028" name="Picture 4" descr="C:\Users\админ\Desktop\Карельская изба 2017\20170920_1019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356992"/>
            <a:ext cx="1872208" cy="3272364"/>
          </a:xfrm>
          <a:prstGeom prst="rect">
            <a:avLst/>
          </a:prstGeom>
          <a:noFill/>
        </p:spPr>
      </p:pic>
      <p:pic>
        <p:nvPicPr>
          <p:cNvPr id="1029" name="Picture 5" descr="C:\Users\админ\Desktop\Карельская изба 2017\20170920_1028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3" y="3356992"/>
            <a:ext cx="1988403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30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4</cp:revision>
  <dcterms:created xsi:type="dcterms:W3CDTF">2017-09-25T09:53:22Z</dcterms:created>
  <dcterms:modified xsi:type="dcterms:W3CDTF">2017-09-26T09:57:04Z</dcterms:modified>
</cp:coreProperties>
</file>