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0B68"/>
    <a:srgbClr val="04107E"/>
    <a:srgbClr val="7C6B06"/>
    <a:srgbClr val="836553"/>
    <a:srgbClr val="139EAD"/>
    <a:srgbClr val="2997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2333" autoAdjust="0"/>
  </p:normalViewPr>
  <p:slideViewPr>
    <p:cSldViewPr>
      <p:cViewPr varScale="1">
        <p:scale>
          <a:sx n="79" d="100"/>
          <a:sy n="79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191BF-9F10-4CF6-8242-B3E30703437C}" type="datetimeFigureOut">
              <a:rPr lang="ru-RU" smtClean="0"/>
              <a:pPr/>
              <a:t>28.02.2011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25BBE-0B17-470F-957B-7E8E03A05DF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25BBE-0B17-470F-957B-7E8E03A05DF4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Final (3)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955346">
            <a:off x="6877512" y="2496072"/>
            <a:ext cx="1921185" cy="2786057"/>
          </a:xfrm>
          <a:prstGeom prst="rect">
            <a:avLst/>
          </a:prstGeom>
        </p:spPr>
      </p:pic>
      <p:pic>
        <p:nvPicPr>
          <p:cNvPr id="3" name="Рисунок 2" descr="Final (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690095">
            <a:off x="2709443" y="1487056"/>
            <a:ext cx="1374648" cy="2874264"/>
          </a:xfrm>
          <a:prstGeom prst="rect">
            <a:avLst/>
          </a:prstGeom>
        </p:spPr>
      </p:pic>
      <p:pic>
        <p:nvPicPr>
          <p:cNvPr id="6" name="Рисунок 5" descr="100px-Adamstrumbul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5206" y="214290"/>
            <a:ext cx="1716848" cy="2128892"/>
          </a:xfrm>
          <a:prstGeom prst="rect">
            <a:avLst/>
          </a:prstGeom>
        </p:spPr>
      </p:pic>
      <p:pic>
        <p:nvPicPr>
          <p:cNvPr id="11" name="Рисунок 10" descr="Fina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5720" y="214290"/>
            <a:ext cx="2440106" cy="2267121"/>
          </a:xfrm>
          <a:prstGeom prst="rect">
            <a:avLst/>
          </a:prstGeom>
        </p:spPr>
      </p:pic>
      <p:pic>
        <p:nvPicPr>
          <p:cNvPr id="13" name="Рисунок 12" descr="Final (2) - копия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918421">
            <a:off x="452903" y="2049572"/>
            <a:ext cx="2214578" cy="2643206"/>
          </a:xfrm>
          <a:prstGeom prst="rect">
            <a:avLst/>
          </a:prstGeom>
        </p:spPr>
      </p:pic>
      <p:pic>
        <p:nvPicPr>
          <p:cNvPr id="14" name="Рисунок 13" descr="Final (3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57488" y="4357694"/>
            <a:ext cx="2283553" cy="2292092"/>
          </a:xfrm>
          <a:prstGeom prst="rect">
            <a:avLst/>
          </a:prstGeom>
        </p:spPr>
      </p:pic>
      <p:pic>
        <p:nvPicPr>
          <p:cNvPr id="15" name="Рисунок 14" descr="Final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409785">
            <a:off x="7250472" y="4654524"/>
            <a:ext cx="1500198" cy="1884087"/>
          </a:xfrm>
          <a:prstGeom prst="rect">
            <a:avLst/>
          </a:prstGeom>
        </p:spPr>
      </p:pic>
      <p:pic>
        <p:nvPicPr>
          <p:cNvPr id="17" name="Рисунок 16" descr="20081103215507!Barack_Obama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0668320">
            <a:off x="537333" y="3972242"/>
            <a:ext cx="1928826" cy="2676421"/>
          </a:xfrm>
          <a:prstGeom prst="rect">
            <a:avLst/>
          </a:prstGeom>
        </p:spPr>
      </p:pic>
      <p:pic>
        <p:nvPicPr>
          <p:cNvPr id="18" name="Рисунок 17" descr="img167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rot="20965890">
            <a:off x="3672838" y="388065"/>
            <a:ext cx="1373608" cy="2786058"/>
          </a:xfrm>
          <a:prstGeom prst="rect">
            <a:avLst/>
          </a:prstGeom>
        </p:spPr>
      </p:pic>
      <p:pic>
        <p:nvPicPr>
          <p:cNvPr id="20" name="Рисунок 19" descr="Final (2)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 rot="21024877">
            <a:off x="3891402" y="2290196"/>
            <a:ext cx="1958217" cy="2285992"/>
          </a:xfrm>
          <a:prstGeom prst="rect">
            <a:avLst/>
          </a:prstGeom>
        </p:spPr>
      </p:pic>
      <p:pic>
        <p:nvPicPr>
          <p:cNvPr id="19" name="Рисунок 18" descr="img205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rot="885155">
            <a:off x="5434305" y="383150"/>
            <a:ext cx="1649563" cy="2497512"/>
          </a:xfrm>
          <a:prstGeom prst="rect">
            <a:avLst/>
          </a:prstGeom>
        </p:spPr>
      </p:pic>
      <p:pic>
        <p:nvPicPr>
          <p:cNvPr id="22" name="Рисунок 21" descr="Final (5)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 rot="920637">
            <a:off x="5291985" y="4249686"/>
            <a:ext cx="1683300" cy="2428892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0" y="3000372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Курс по выбору для 9 класса </a:t>
            </a:r>
          </a:p>
          <a:p>
            <a:pPr algn="ctr"/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по английскому языку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  «КТО ЕСТЬ КТО» </a:t>
            </a:r>
          </a:p>
          <a:p>
            <a:pPr algn="ctr"/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Составила Т.М. Макеева,   </a:t>
            </a:r>
          </a:p>
          <a:p>
            <a:pPr algn="ctr"/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учитель английского языка </a:t>
            </a:r>
            <a:endParaRPr lang="ru-RU" sz="20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857224" y="214290"/>
            <a:ext cx="7572428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курса: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помочь учащимся научиться использовать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иностранный язык в качестве инструмента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новых знаний;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способствовать развитию всех составляющих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иноязычной коммуникативной компетенции;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развить умение представлять свою страну, её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достижения и культуру в  условиях    иноязычного общения.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902089"/>
          <a:ext cx="8501122" cy="5405392"/>
        </p:xfrm>
        <a:graphic>
          <a:graphicData uri="http://schemas.openxmlformats.org/drawingml/2006/table">
            <a:tbl>
              <a:tblPr/>
              <a:tblGrid>
                <a:gridCol w="714380"/>
                <a:gridCol w="2286016"/>
                <a:gridCol w="2786082"/>
                <a:gridCol w="2106230"/>
                <a:gridCol w="608414"/>
              </a:tblGrid>
              <a:tr h="12623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п/п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Тема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Содержание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Calibri"/>
                          <a:ea typeface="Times New Roman"/>
                          <a:cs typeface="Times New Roman"/>
                        </a:rPr>
                        <a:t>Кол-во час.</a:t>
                      </a: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2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Инвариантная часть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Вариативная часть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48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Выдающиеся политики.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125" indent="-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Королева </a:t>
                      </a: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Елизавета </a:t>
                      </a:r>
                      <a:r>
                        <a:rPr lang="en-US" sz="1800" b="0" dirty="0"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125" indent="-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Calibri"/>
                          <a:ea typeface="Times New Roman"/>
                          <a:cs typeface="Times New Roman"/>
                        </a:rPr>
                        <a:t>По</a:t>
                      </a:r>
                      <a:r>
                        <a:rPr lang="ru-RU" sz="1800" b="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выбору учащихся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Писатели и поэты.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Джоан Кетлин </a:t>
                      </a:r>
                      <a:r>
                        <a:rPr lang="ru-RU" sz="18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Роулинг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latin typeface="Calibri"/>
                          <a:ea typeface="Times New Roman"/>
                          <a:cs typeface="Times New Roman"/>
                        </a:rPr>
                        <a:t>По</a:t>
                      </a:r>
                      <a:r>
                        <a:rPr lang="ru-RU" sz="1800" b="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выбору учащихся</a:t>
                      </a:r>
                      <a:endParaRPr lang="ru-RU" sz="1800" b="0" dirty="0"/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Выдающиеся деятели театра и кино.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Альфред Хичкок,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latin typeface="Calibri"/>
                          <a:ea typeface="Times New Roman"/>
                          <a:cs typeface="Times New Roman"/>
                        </a:rPr>
                        <a:t>По</a:t>
                      </a:r>
                      <a:r>
                        <a:rPr lang="ru-RU" sz="1800" b="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выбору учащихся</a:t>
                      </a:r>
                      <a:endParaRPr lang="ru-RU" sz="1800" b="0" dirty="0"/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1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Художники.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Джон Констебл,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latin typeface="Calibri"/>
                          <a:ea typeface="Times New Roman"/>
                          <a:cs typeface="Times New Roman"/>
                        </a:rPr>
                        <a:t>По</a:t>
                      </a:r>
                      <a:r>
                        <a:rPr lang="ru-RU" sz="1800" b="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выбору учащихся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6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Ученые.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Альберт Эйнштейн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latin typeface="Calibri"/>
                          <a:ea typeface="Times New Roman"/>
                          <a:cs typeface="Times New Roman"/>
                        </a:rPr>
                        <a:t>По</a:t>
                      </a:r>
                      <a:r>
                        <a:rPr lang="ru-RU" sz="1800" b="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выбору учащихся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Общественные деятели.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Мать Тереза.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latin typeface="Calibri"/>
                          <a:ea typeface="Times New Roman"/>
                          <a:cs typeface="Times New Roman"/>
                        </a:rPr>
                        <a:t>По</a:t>
                      </a:r>
                      <a:r>
                        <a:rPr lang="ru-RU" sz="1800" b="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выбору учащихся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Спортсмены.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Дэвид Бэкхам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125" indent="-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Calibri"/>
                          <a:ea typeface="Times New Roman"/>
                          <a:cs typeface="Times New Roman"/>
                        </a:rPr>
                        <a:t>По</a:t>
                      </a:r>
                      <a:r>
                        <a:rPr lang="ru-RU" sz="1800" b="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выбору учащихся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Выдающиеся бизнесмены.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Билл Гейтс (самый богатый человек в </a:t>
                      </a:r>
                      <a:r>
                        <a:rPr lang="ru-RU" sz="18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мире)</a:t>
                      </a: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latin typeface="Calibri"/>
                          <a:ea typeface="Times New Roman"/>
                          <a:cs typeface="Times New Roman"/>
                        </a:rPr>
                        <a:t>По</a:t>
                      </a:r>
                      <a:r>
                        <a:rPr lang="ru-RU" sz="1800" b="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выбору учащихся</a:t>
                      </a:r>
                      <a:endParaRPr lang="ru-RU" sz="1800" b="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17929" marR="1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 flipH="1">
            <a:off x="2357422" y="214290"/>
            <a:ext cx="43577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11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Тематический план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161</TotalTime>
  <Words>171</Words>
  <PresentationFormat>Экран (4:3)</PresentationFormat>
  <Paragraphs>67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Техническая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Директор</dc:creator>
  <cp:lastModifiedBy>Администратор</cp:lastModifiedBy>
  <cp:revision>20</cp:revision>
  <dcterms:created xsi:type="dcterms:W3CDTF">2011-02-25T15:19:09Z</dcterms:created>
  <dcterms:modified xsi:type="dcterms:W3CDTF">2011-02-28T11:02:18Z</dcterms:modified>
</cp:coreProperties>
</file>