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2308"/>
            <a:chExt cx="9144000" cy="6860308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0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1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2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3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Rectangle 9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4"/>
            <a:ext cx="5917679" cy="2554758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1" y="4777380"/>
            <a:ext cx="5917679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00938" y="1828800"/>
            <a:ext cx="990600" cy="228600"/>
          </a:xfrm>
        </p:spPr>
        <p:txBody>
          <a:bodyPr anchor="t" anchorCtr="0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6494" y="3264694"/>
            <a:ext cx="3859212" cy="228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050" y="292100"/>
            <a:ext cx="628650" cy="768350"/>
          </a:xfrm>
        </p:spPr>
        <p:txBody>
          <a:bodyPr/>
          <a:lstStyle>
            <a:lvl1pPr>
              <a:defRPr sz="2800" b="0" i="0" baseline="0">
                <a:latin typeface="+mj-lt"/>
              </a:defRPr>
            </a:lvl1pPr>
          </a:lstStyle>
          <a:p>
            <a:pPr>
              <a:defRPr/>
            </a:pPr>
            <a:fld id="{E433E1F9-627A-4B76-969A-0AD359B4DBA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01589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2308"/>
            <a:chExt cx="9144000" cy="6860308"/>
          </a:xfrm>
        </p:grpSpPr>
        <p:sp>
          <p:nvSpPr>
            <p:cNvPr id="6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>
                <a:gd name="T0" fmla="*/ 1142553991 w 10000"/>
                <a:gd name="T1" fmla="*/ 548402480 h 5291"/>
                <a:gd name="T2" fmla="*/ 2147483646 w 10000"/>
                <a:gd name="T3" fmla="*/ 1145969242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44183667 h 5291"/>
                <a:gd name="T10" fmla="*/ 2147483646 w 10000"/>
                <a:gd name="T11" fmla="*/ 86636205 h 5291"/>
                <a:gd name="T12" fmla="*/ 2147483646 w 10000"/>
                <a:gd name="T13" fmla="*/ 127786763 h 5291"/>
                <a:gd name="T14" fmla="*/ 2147483646 w 10000"/>
                <a:gd name="T15" fmla="*/ 163091082 h 5291"/>
                <a:gd name="T16" fmla="*/ 2147483646 w 10000"/>
                <a:gd name="T17" fmla="*/ 198611898 h 5291"/>
                <a:gd name="T18" fmla="*/ 2147483646 w 10000"/>
                <a:gd name="T19" fmla="*/ 231965108 h 5291"/>
                <a:gd name="T20" fmla="*/ 2147483646 w 10000"/>
                <a:gd name="T21" fmla="*/ 260337705 h 5291"/>
                <a:gd name="T22" fmla="*/ 2147483646 w 10000"/>
                <a:gd name="T23" fmla="*/ 286979172 h 5291"/>
                <a:gd name="T24" fmla="*/ 2147483646 w 10000"/>
                <a:gd name="T25" fmla="*/ 311885907 h 5291"/>
                <a:gd name="T26" fmla="*/ 2147483646 w 10000"/>
                <a:gd name="T27" fmla="*/ 333114007 h 5291"/>
                <a:gd name="T28" fmla="*/ 2147483646 w 10000"/>
                <a:gd name="T29" fmla="*/ 354338445 h 5291"/>
                <a:gd name="T30" fmla="*/ 2147483646 w 10000"/>
                <a:gd name="T31" fmla="*/ 372317000 h 5291"/>
                <a:gd name="T32" fmla="*/ 2147483646 w 10000"/>
                <a:gd name="T33" fmla="*/ 386393339 h 5291"/>
                <a:gd name="T34" fmla="*/ 2147483646 w 10000"/>
                <a:gd name="T35" fmla="*/ 400689596 h 5291"/>
                <a:gd name="T36" fmla="*/ 2147483646 w 10000"/>
                <a:gd name="T37" fmla="*/ 412818430 h 5291"/>
                <a:gd name="T38" fmla="*/ 2147483646 w 10000"/>
                <a:gd name="T39" fmla="*/ 421914094 h 5291"/>
                <a:gd name="T40" fmla="*/ 2147483646 w 10000"/>
                <a:gd name="T41" fmla="*/ 428845817 h 5291"/>
                <a:gd name="T42" fmla="*/ 2147483646 w 10000"/>
                <a:gd name="T43" fmla="*/ 435993976 h 5291"/>
                <a:gd name="T44" fmla="*/ 2147483646 w 10000"/>
                <a:gd name="T45" fmla="*/ 439456294 h 5291"/>
                <a:gd name="T46" fmla="*/ 2147483646 w 10000"/>
                <a:gd name="T47" fmla="*/ 443138531 h 5291"/>
                <a:gd name="T48" fmla="*/ 2147483646 w 10000"/>
                <a:gd name="T49" fmla="*/ 444656888 h 5291"/>
                <a:gd name="T50" fmla="*/ 2147483646 w 10000"/>
                <a:gd name="T51" fmla="*/ 443138531 h 5291"/>
                <a:gd name="T52" fmla="*/ 2147483646 w 10000"/>
                <a:gd name="T53" fmla="*/ 443138531 h 5291"/>
                <a:gd name="T54" fmla="*/ 2147483646 w 10000"/>
                <a:gd name="T55" fmla="*/ 439456294 h 5291"/>
                <a:gd name="T56" fmla="*/ 2147483646 w 10000"/>
                <a:gd name="T57" fmla="*/ 434042867 h 5291"/>
                <a:gd name="T58" fmla="*/ 2147483646 w 10000"/>
                <a:gd name="T59" fmla="*/ 428845817 h 5291"/>
                <a:gd name="T60" fmla="*/ 2147483646 w 10000"/>
                <a:gd name="T61" fmla="*/ 423428847 h 5291"/>
                <a:gd name="T62" fmla="*/ 2147483646 w 10000"/>
                <a:gd name="T63" fmla="*/ 414765935 h 5291"/>
                <a:gd name="T64" fmla="*/ 2147483646 w 10000"/>
                <a:gd name="T65" fmla="*/ 405670271 h 5291"/>
                <a:gd name="T66" fmla="*/ 2147483646 w 10000"/>
                <a:gd name="T67" fmla="*/ 397007359 h 5291"/>
                <a:gd name="T68" fmla="*/ 0 w 10000"/>
                <a:gd name="T69" fmla="*/ 373831753 h 5291"/>
                <a:gd name="T70" fmla="*/ 1142553991 w 10000"/>
                <a:gd name="T71" fmla="*/ 548402480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8"/>
            <p:cNvSpPr/>
            <p:nvPr/>
          </p:nvSpPr>
          <p:spPr>
            <a:xfrm>
              <a:off x="422275" y="402547"/>
              <a:ext cx="8326438" cy="31404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9"/>
            <p:cNvSpPr>
              <a:spLocks/>
            </p:cNvSpPr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147483646 h 9621"/>
                <a:gd name="T4" fmla="*/ 0 w 10000"/>
                <a:gd name="T5" fmla="*/ 2147483646 h 9621"/>
                <a:gd name="T6" fmla="*/ 0 w 10000"/>
                <a:gd name="T7" fmla="*/ 2147483646 h 9621"/>
                <a:gd name="T8" fmla="*/ 2147483646 w 10000"/>
                <a:gd name="T9" fmla="*/ 2147483646 h 9621"/>
                <a:gd name="T10" fmla="*/ 2147483646 w 10000"/>
                <a:gd name="T11" fmla="*/ 2147483646 h 9621"/>
                <a:gd name="T12" fmla="*/ 2147483646 w 10000"/>
                <a:gd name="T13" fmla="*/ 2147483646 h 9621"/>
                <a:gd name="T14" fmla="*/ 2147483646 w 10000"/>
                <a:gd name="T15" fmla="*/ 0 h 9621"/>
                <a:gd name="T16" fmla="*/ 2147483646 w 10000"/>
                <a:gd name="T17" fmla="*/ 0 h 9621"/>
                <a:gd name="T18" fmla="*/ 2147483646 w 10000"/>
                <a:gd name="T19" fmla="*/ 2147483646 h 9621"/>
                <a:gd name="T20" fmla="*/ 2147483646 w 10000"/>
                <a:gd name="T21" fmla="*/ 2147483646 h 9621"/>
                <a:gd name="T22" fmla="*/ 2147483646 w 10000"/>
                <a:gd name="T23" fmla="*/ 2147483646 h 9621"/>
                <a:gd name="T24" fmla="*/ 2147483646 w 10000"/>
                <a:gd name="T25" fmla="*/ 2147483646 h 9621"/>
                <a:gd name="T26" fmla="*/ 2147483646 w 10000"/>
                <a:gd name="T27" fmla="*/ 2147483646 h 9621"/>
                <a:gd name="T28" fmla="*/ 2147483646 w 10000"/>
                <a:gd name="T29" fmla="*/ 2147483646 h 9621"/>
                <a:gd name="T30" fmla="*/ 2147483646 w 10000"/>
                <a:gd name="T31" fmla="*/ 2147483646 h 9621"/>
                <a:gd name="T32" fmla="*/ 2147483646 w 10000"/>
                <a:gd name="T33" fmla="*/ 2147483646 h 9621"/>
                <a:gd name="T34" fmla="*/ 2147483646 w 10000"/>
                <a:gd name="T35" fmla="*/ 2147483646 h 9621"/>
                <a:gd name="T36" fmla="*/ 2147483646 w 10000"/>
                <a:gd name="T37" fmla="*/ 2147483646 h 9621"/>
                <a:gd name="T38" fmla="*/ 2147483646 w 10000"/>
                <a:gd name="T39" fmla="*/ 2147483646 h 9621"/>
                <a:gd name="T40" fmla="*/ 2147483646 w 10000"/>
                <a:gd name="T41" fmla="*/ 2147483646 h 9621"/>
                <a:gd name="T42" fmla="*/ 2147483646 w 10000"/>
                <a:gd name="T43" fmla="*/ 2147483646 h 9621"/>
                <a:gd name="T44" fmla="*/ 2147483646 w 10000"/>
                <a:gd name="T45" fmla="*/ 2147483646 h 9621"/>
                <a:gd name="T46" fmla="*/ 2147483646 w 10000"/>
                <a:gd name="T47" fmla="*/ 2147483646 h 9621"/>
                <a:gd name="T48" fmla="*/ 2147483646 w 10000"/>
                <a:gd name="T49" fmla="*/ 2147483646 h 9621"/>
                <a:gd name="T50" fmla="*/ 2147483646 w 10000"/>
                <a:gd name="T51" fmla="*/ 2147483646 h 9621"/>
                <a:gd name="T52" fmla="*/ 2147483646 w 10000"/>
                <a:gd name="T53" fmla="*/ 2147483646 h 9621"/>
                <a:gd name="T54" fmla="*/ 2147483646 w 10000"/>
                <a:gd name="T55" fmla="*/ 2147483646 h 9621"/>
                <a:gd name="T56" fmla="*/ 2147483646 w 10000"/>
                <a:gd name="T57" fmla="*/ 2147483646 h 9621"/>
                <a:gd name="T58" fmla="*/ 2147483646 w 10000"/>
                <a:gd name="T59" fmla="*/ 2147483646 h 9621"/>
                <a:gd name="T60" fmla="*/ 2147483646 w 10000"/>
                <a:gd name="T61" fmla="*/ 2147483646 h 9621"/>
                <a:gd name="T62" fmla="*/ 2147483646 w 10000"/>
                <a:gd name="T63" fmla="*/ 2147483646 h 9621"/>
                <a:gd name="T64" fmla="*/ 2147483646 w 10000"/>
                <a:gd name="T65" fmla="*/ 1281342783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13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82031-3502-4FBE-A4AE-DA7A9CBE3C7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40494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2308"/>
            <a:chExt cx="9144000" cy="6860308"/>
          </a:xfrm>
        </p:grpSpPr>
        <p:sp>
          <p:nvSpPr>
            <p:cNvPr id="5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5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6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8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9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20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2780895"/>
              <a:ext cx="2377690" cy="317748"/>
            </a:xfrm>
            <a:custGeom>
              <a:avLst/>
              <a:gdLst>
                <a:gd name="T0" fmla="*/ 1142553991 w 10000"/>
                <a:gd name="T1" fmla="*/ 548402480 h 5291"/>
                <a:gd name="T2" fmla="*/ 2147483646 w 10000"/>
                <a:gd name="T3" fmla="*/ 1145969242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44183667 h 5291"/>
                <a:gd name="T10" fmla="*/ 2147483646 w 10000"/>
                <a:gd name="T11" fmla="*/ 86636205 h 5291"/>
                <a:gd name="T12" fmla="*/ 2147483646 w 10000"/>
                <a:gd name="T13" fmla="*/ 127786763 h 5291"/>
                <a:gd name="T14" fmla="*/ 2147483646 w 10000"/>
                <a:gd name="T15" fmla="*/ 163091082 h 5291"/>
                <a:gd name="T16" fmla="*/ 2147483646 w 10000"/>
                <a:gd name="T17" fmla="*/ 198611898 h 5291"/>
                <a:gd name="T18" fmla="*/ 2147483646 w 10000"/>
                <a:gd name="T19" fmla="*/ 231965108 h 5291"/>
                <a:gd name="T20" fmla="*/ 2147483646 w 10000"/>
                <a:gd name="T21" fmla="*/ 260337705 h 5291"/>
                <a:gd name="T22" fmla="*/ 2147483646 w 10000"/>
                <a:gd name="T23" fmla="*/ 286979172 h 5291"/>
                <a:gd name="T24" fmla="*/ 2147483646 w 10000"/>
                <a:gd name="T25" fmla="*/ 311885907 h 5291"/>
                <a:gd name="T26" fmla="*/ 2147483646 w 10000"/>
                <a:gd name="T27" fmla="*/ 333114007 h 5291"/>
                <a:gd name="T28" fmla="*/ 2147483646 w 10000"/>
                <a:gd name="T29" fmla="*/ 354338445 h 5291"/>
                <a:gd name="T30" fmla="*/ 2147483646 w 10000"/>
                <a:gd name="T31" fmla="*/ 372317000 h 5291"/>
                <a:gd name="T32" fmla="*/ 2147483646 w 10000"/>
                <a:gd name="T33" fmla="*/ 386393339 h 5291"/>
                <a:gd name="T34" fmla="*/ 2147483646 w 10000"/>
                <a:gd name="T35" fmla="*/ 400689596 h 5291"/>
                <a:gd name="T36" fmla="*/ 2147483646 w 10000"/>
                <a:gd name="T37" fmla="*/ 412818430 h 5291"/>
                <a:gd name="T38" fmla="*/ 2147483646 w 10000"/>
                <a:gd name="T39" fmla="*/ 421914094 h 5291"/>
                <a:gd name="T40" fmla="*/ 2147483646 w 10000"/>
                <a:gd name="T41" fmla="*/ 428845817 h 5291"/>
                <a:gd name="T42" fmla="*/ 2147483646 w 10000"/>
                <a:gd name="T43" fmla="*/ 435993976 h 5291"/>
                <a:gd name="T44" fmla="*/ 2147483646 w 10000"/>
                <a:gd name="T45" fmla="*/ 439456294 h 5291"/>
                <a:gd name="T46" fmla="*/ 2147483646 w 10000"/>
                <a:gd name="T47" fmla="*/ 443138531 h 5291"/>
                <a:gd name="T48" fmla="*/ 2147483646 w 10000"/>
                <a:gd name="T49" fmla="*/ 444656888 h 5291"/>
                <a:gd name="T50" fmla="*/ 2147483646 w 10000"/>
                <a:gd name="T51" fmla="*/ 443138531 h 5291"/>
                <a:gd name="T52" fmla="*/ 2147483646 w 10000"/>
                <a:gd name="T53" fmla="*/ 443138531 h 5291"/>
                <a:gd name="T54" fmla="*/ 2147483646 w 10000"/>
                <a:gd name="T55" fmla="*/ 439456294 h 5291"/>
                <a:gd name="T56" fmla="*/ 2147483646 w 10000"/>
                <a:gd name="T57" fmla="*/ 434042867 h 5291"/>
                <a:gd name="T58" fmla="*/ 2147483646 w 10000"/>
                <a:gd name="T59" fmla="*/ 428845817 h 5291"/>
                <a:gd name="T60" fmla="*/ 2147483646 w 10000"/>
                <a:gd name="T61" fmla="*/ 423428847 h 5291"/>
                <a:gd name="T62" fmla="*/ 2147483646 w 10000"/>
                <a:gd name="T63" fmla="*/ 414765935 h 5291"/>
                <a:gd name="T64" fmla="*/ 2147483646 w 10000"/>
                <a:gd name="T65" fmla="*/ 405670271 h 5291"/>
                <a:gd name="T66" fmla="*/ 2147483646 w 10000"/>
                <a:gd name="T67" fmla="*/ 397007359 h 5291"/>
                <a:gd name="T68" fmla="*/ 0 w 10000"/>
                <a:gd name="T69" fmla="*/ 373831753 h 5291"/>
                <a:gd name="T70" fmla="*/ 1142553991 w 10000"/>
                <a:gd name="T71" fmla="*/ 548402480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Rectangle 13"/>
            <p:cNvSpPr/>
            <p:nvPr/>
          </p:nvSpPr>
          <p:spPr>
            <a:xfrm>
              <a:off x="485775" y="4343136"/>
              <a:ext cx="8181975" cy="21131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4"/>
            <p:cNvSpPr>
              <a:spLocks/>
            </p:cNvSpPr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147483646 h 9621"/>
                <a:gd name="T4" fmla="*/ 0 w 10000"/>
                <a:gd name="T5" fmla="*/ 2147483646 h 9621"/>
                <a:gd name="T6" fmla="*/ 0 w 10000"/>
                <a:gd name="T7" fmla="*/ 2147483646 h 9621"/>
                <a:gd name="T8" fmla="*/ 2147483646 w 10000"/>
                <a:gd name="T9" fmla="*/ 2147483646 h 9621"/>
                <a:gd name="T10" fmla="*/ 2147483646 w 10000"/>
                <a:gd name="T11" fmla="*/ 2147483646 h 9621"/>
                <a:gd name="T12" fmla="*/ 2147483646 w 10000"/>
                <a:gd name="T13" fmla="*/ 2147483646 h 9621"/>
                <a:gd name="T14" fmla="*/ 2147483646 w 10000"/>
                <a:gd name="T15" fmla="*/ 0 h 9621"/>
                <a:gd name="T16" fmla="*/ 2147483646 w 10000"/>
                <a:gd name="T17" fmla="*/ 0 h 9621"/>
                <a:gd name="T18" fmla="*/ 2147483646 w 10000"/>
                <a:gd name="T19" fmla="*/ 2147483646 h 9621"/>
                <a:gd name="T20" fmla="*/ 2147483646 w 10000"/>
                <a:gd name="T21" fmla="*/ 2147483646 h 9621"/>
                <a:gd name="T22" fmla="*/ 2147483646 w 10000"/>
                <a:gd name="T23" fmla="*/ 2147483646 h 9621"/>
                <a:gd name="T24" fmla="*/ 2147483646 w 10000"/>
                <a:gd name="T25" fmla="*/ 2147483646 h 9621"/>
                <a:gd name="T26" fmla="*/ 2147483646 w 10000"/>
                <a:gd name="T27" fmla="*/ 2147483646 h 9621"/>
                <a:gd name="T28" fmla="*/ 2147483646 w 10000"/>
                <a:gd name="T29" fmla="*/ 2147483646 h 9621"/>
                <a:gd name="T30" fmla="*/ 2147483646 w 10000"/>
                <a:gd name="T31" fmla="*/ 2147483646 h 9621"/>
                <a:gd name="T32" fmla="*/ 2147483646 w 10000"/>
                <a:gd name="T33" fmla="*/ 2147483646 h 9621"/>
                <a:gd name="T34" fmla="*/ 2147483646 w 10000"/>
                <a:gd name="T35" fmla="*/ 2147483646 h 9621"/>
                <a:gd name="T36" fmla="*/ 2147483646 w 10000"/>
                <a:gd name="T37" fmla="*/ 2147483646 h 9621"/>
                <a:gd name="T38" fmla="*/ 2147483646 w 10000"/>
                <a:gd name="T39" fmla="*/ 2147483646 h 9621"/>
                <a:gd name="T40" fmla="*/ 2147483646 w 10000"/>
                <a:gd name="T41" fmla="*/ 2147483646 h 9621"/>
                <a:gd name="T42" fmla="*/ 2147483646 w 10000"/>
                <a:gd name="T43" fmla="*/ 2147483646 h 9621"/>
                <a:gd name="T44" fmla="*/ 2147483646 w 10000"/>
                <a:gd name="T45" fmla="*/ 2147483646 h 9621"/>
                <a:gd name="T46" fmla="*/ 2147483646 w 10000"/>
                <a:gd name="T47" fmla="*/ 2147483646 h 9621"/>
                <a:gd name="T48" fmla="*/ 2147483646 w 10000"/>
                <a:gd name="T49" fmla="*/ 2147483646 h 9621"/>
                <a:gd name="T50" fmla="*/ 2147483646 w 10000"/>
                <a:gd name="T51" fmla="*/ 2147483646 h 9621"/>
                <a:gd name="T52" fmla="*/ 2147483646 w 10000"/>
                <a:gd name="T53" fmla="*/ 2147483646 h 9621"/>
                <a:gd name="T54" fmla="*/ 2147483646 w 10000"/>
                <a:gd name="T55" fmla="*/ 2147483646 h 9621"/>
                <a:gd name="T56" fmla="*/ 2147483646 w 10000"/>
                <a:gd name="T57" fmla="*/ 2147483646 h 9621"/>
                <a:gd name="T58" fmla="*/ 2147483646 w 10000"/>
                <a:gd name="T59" fmla="*/ 2147483646 h 9621"/>
                <a:gd name="T60" fmla="*/ 2147483646 w 10000"/>
                <a:gd name="T61" fmla="*/ 2147483646 h 9621"/>
                <a:gd name="T62" fmla="*/ 2147483646 w 10000"/>
                <a:gd name="T63" fmla="*/ 2147483646 h 9621"/>
                <a:gd name="T64" fmla="*/ 2147483646 w 10000"/>
                <a:gd name="T65" fmla="*/ 1281342783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17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0"/>
            <a:ext cx="6422004" cy="1653117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509006"/>
            <a:ext cx="6422003" cy="2515873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A6FDA-4AA9-46A6-ACED-106D568F332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34722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2308"/>
            <a:chExt cx="9144000" cy="6860308"/>
          </a:xfrm>
        </p:grpSpPr>
        <p:sp>
          <p:nvSpPr>
            <p:cNvPr id="6" name="Rectangle 1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7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8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9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6359946" y="4309201"/>
              <a:ext cx="2377690" cy="317748"/>
            </a:xfrm>
            <a:custGeom>
              <a:avLst/>
              <a:gdLst>
                <a:gd name="T0" fmla="*/ 1142553991 w 10000"/>
                <a:gd name="T1" fmla="*/ 548402480 h 5291"/>
                <a:gd name="T2" fmla="*/ 2147483646 w 10000"/>
                <a:gd name="T3" fmla="*/ 1145969242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44183667 h 5291"/>
                <a:gd name="T10" fmla="*/ 2147483646 w 10000"/>
                <a:gd name="T11" fmla="*/ 86636205 h 5291"/>
                <a:gd name="T12" fmla="*/ 2147483646 w 10000"/>
                <a:gd name="T13" fmla="*/ 127786763 h 5291"/>
                <a:gd name="T14" fmla="*/ 2147483646 w 10000"/>
                <a:gd name="T15" fmla="*/ 163091082 h 5291"/>
                <a:gd name="T16" fmla="*/ 2147483646 w 10000"/>
                <a:gd name="T17" fmla="*/ 198611898 h 5291"/>
                <a:gd name="T18" fmla="*/ 2147483646 w 10000"/>
                <a:gd name="T19" fmla="*/ 231965108 h 5291"/>
                <a:gd name="T20" fmla="*/ 2147483646 w 10000"/>
                <a:gd name="T21" fmla="*/ 260337705 h 5291"/>
                <a:gd name="T22" fmla="*/ 2147483646 w 10000"/>
                <a:gd name="T23" fmla="*/ 286979172 h 5291"/>
                <a:gd name="T24" fmla="*/ 2147483646 w 10000"/>
                <a:gd name="T25" fmla="*/ 311885907 h 5291"/>
                <a:gd name="T26" fmla="*/ 2147483646 w 10000"/>
                <a:gd name="T27" fmla="*/ 333114007 h 5291"/>
                <a:gd name="T28" fmla="*/ 2147483646 w 10000"/>
                <a:gd name="T29" fmla="*/ 354338445 h 5291"/>
                <a:gd name="T30" fmla="*/ 2147483646 w 10000"/>
                <a:gd name="T31" fmla="*/ 372317000 h 5291"/>
                <a:gd name="T32" fmla="*/ 2147483646 w 10000"/>
                <a:gd name="T33" fmla="*/ 386393339 h 5291"/>
                <a:gd name="T34" fmla="*/ 2147483646 w 10000"/>
                <a:gd name="T35" fmla="*/ 400689596 h 5291"/>
                <a:gd name="T36" fmla="*/ 2147483646 w 10000"/>
                <a:gd name="T37" fmla="*/ 412818430 h 5291"/>
                <a:gd name="T38" fmla="*/ 2147483646 w 10000"/>
                <a:gd name="T39" fmla="*/ 421914094 h 5291"/>
                <a:gd name="T40" fmla="*/ 2147483646 w 10000"/>
                <a:gd name="T41" fmla="*/ 428845817 h 5291"/>
                <a:gd name="T42" fmla="*/ 2147483646 w 10000"/>
                <a:gd name="T43" fmla="*/ 435993976 h 5291"/>
                <a:gd name="T44" fmla="*/ 2147483646 w 10000"/>
                <a:gd name="T45" fmla="*/ 439456294 h 5291"/>
                <a:gd name="T46" fmla="*/ 2147483646 w 10000"/>
                <a:gd name="T47" fmla="*/ 443138531 h 5291"/>
                <a:gd name="T48" fmla="*/ 2147483646 w 10000"/>
                <a:gd name="T49" fmla="*/ 444656888 h 5291"/>
                <a:gd name="T50" fmla="*/ 2147483646 w 10000"/>
                <a:gd name="T51" fmla="*/ 443138531 h 5291"/>
                <a:gd name="T52" fmla="*/ 2147483646 w 10000"/>
                <a:gd name="T53" fmla="*/ 443138531 h 5291"/>
                <a:gd name="T54" fmla="*/ 2147483646 w 10000"/>
                <a:gd name="T55" fmla="*/ 439456294 h 5291"/>
                <a:gd name="T56" fmla="*/ 2147483646 w 10000"/>
                <a:gd name="T57" fmla="*/ 434042867 h 5291"/>
                <a:gd name="T58" fmla="*/ 2147483646 w 10000"/>
                <a:gd name="T59" fmla="*/ 428845817 h 5291"/>
                <a:gd name="T60" fmla="*/ 2147483646 w 10000"/>
                <a:gd name="T61" fmla="*/ 423428847 h 5291"/>
                <a:gd name="T62" fmla="*/ 2147483646 w 10000"/>
                <a:gd name="T63" fmla="*/ 414765935 h 5291"/>
                <a:gd name="T64" fmla="*/ 2147483646 w 10000"/>
                <a:gd name="T65" fmla="*/ 405670271 h 5291"/>
                <a:gd name="T66" fmla="*/ 2147483646 w 10000"/>
                <a:gd name="T67" fmla="*/ 397007359 h 5291"/>
                <a:gd name="T68" fmla="*/ 0 w 10000"/>
                <a:gd name="T69" fmla="*/ 373831753 h 5291"/>
                <a:gd name="T70" fmla="*/ 1142553991 w 10000"/>
                <a:gd name="T71" fmla="*/ 548402480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147483646 h 9621"/>
                <a:gd name="T4" fmla="*/ 0 w 10000"/>
                <a:gd name="T5" fmla="*/ 2147483646 h 9621"/>
                <a:gd name="T6" fmla="*/ 0 w 10000"/>
                <a:gd name="T7" fmla="*/ 2147483646 h 9621"/>
                <a:gd name="T8" fmla="*/ 2147483646 w 10000"/>
                <a:gd name="T9" fmla="*/ 2147483646 h 9621"/>
                <a:gd name="T10" fmla="*/ 2147483646 w 10000"/>
                <a:gd name="T11" fmla="*/ 2147483646 h 9621"/>
                <a:gd name="T12" fmla="*/ 2147483646 w 10000"/>
                <a:gd name="T13" fmla="*/ 2147483646 h 9621"/>
                <a:gd name="T14" fmla="*/ 2147483646 w 10000"/>
                <a:gd name="T15" fmla="*/ 0 h 9621"/>
                <a:gd name="T16" fmla="*/ 2147483646 w 10000"/>
                <a:gd name="T17" fmla="*/ 0 h 9621"/>
                <a:gd name="T18" fmla="*/ 2147483646 w 10000"/>
                <a:gd name="T19" fmla="*/ 2147483646 h 9621"/>
                <a:gd name="T20" fmla="*/ 2147483646 w 10000"/>
                <a:gd name="T21" fmla="*/ 2147483646 h 9621"/>
                <a:gd name="T22" fmla="*/ 2147483646 w 10000"/>
                <a:gd name="T23" fmla="*/ 2147483646 h 9621"/>
                <a:gd name="T24" fmla="*/ 2147483646 w 10000"/>
                <a:gd name="T25" fmla="*/ 2147483646 h 9621"/>
                <a:gd name="T26" fmla="*/ 2147483646 w 10000"/>
                <a:gd name="T27" fmla="*/ 2147483646 h 9621"/>
                <a:gd name="T28" fmla="*/ 2147483646 w 10000"/>
                <a:gd name="T29" fmla="*/ 2147483646 h 9621"/>
                <a:gd name="T30" fmla="*/ 2147483646 w 10000"/>
                <a:gd name="T31" fmla="*/ 2147483646 h 9621"/>
                <a:gd name="T32" fmla="*/ 2147483646 w 10000"/>
                <a:gd name="T33" fmla="*/ 2147483646 h 9621"/>
                <a:gd name="T34" fmla="*/ 2147483646 w 10000"/>
                <a:gd name="T35" fmla="*/ 2147483646 h 9621"/>
                <a:gd name="T36" fmla="*/ 2147483646 w 10000"/>
                <a:gd name="T37" fmla="*/ 2147483646 h 9621"/>
                <a:gd name="T38" fmla="*/ 2147483646 w 10000"/>
                <a:gd name="T39" fmla="*/ 2147483646 h 9621"/>
                <a:gd name="T40" fmla="*/ 2147483646 w 10000"/>
                <a:gd name="T41" fmla="*/ 2147483646 h 9621"/>
                <a:gd name="T42" fmla="*/ 2147483646 w 10000"/>
                <a:gd name="T43" fmla="*/ 2147483646 h 9621"/>
                <a:gd name="T44" fmla="*/ 2147483646 w 10000"/>
                <a:gd name="T45" fmla="*/ 2147483646 h 9621"/>
                <a:gd name="T46" fmla="*/ 2147483646 w 10000"/>
                <a:gd name="T47" fmla="*/ 2147483646 h 9621"/>
                <a:gd name="T48" fmla="*/ 2147483646 w 10000"/>
                <a:gd name="T49" fmla="*/ 2147483646 h 9621"/>
                <a:gd name="T50" fmla="*/ 2147483646 w 10000"/>
                <a:gd name="T51" fmla="*/ 2147483646 h 9621"/>
                <a:gd name="T52" fmla="*/ 2147483646 w 10000"/>
                <a:gd name="T53" fmla="*/ 2147483646 h 9621"/>
                <a:gd name="T54" fmla="*/ 2147483646 w 10000"/>
                <a:gd name="T55" fmla="*/ 2147483646 h 9621"/>
                <a:gd name="T56" fmla="*/ 2147483646 w 10000"/>
                <a:gd name="T57" fmla="*/ 2147483646 h 9621"/>
                <a:gd name="T58" fmla="*/ 2147483646 w 10000"/>
                <a:gd name="T59" fmla="*/ 2147483646 h 9621"/>
                <a:gd name="T60" fmla="*/ 2147483646 w 10000"/>
                <a:gd name="T61" fmla="*/ 2147483646 h 9621"/>
                <a:gd name="T62" fmla="*/ 2147483646 w 10000"/>
                <a:gd name="T63" fmla="*/ 2147483646 h 9621"/>
                <a:gd name="T64" fmla="*/ 2147483646 w 10000"/>
                <a:gd name="T65" fmla="*/ 1281342783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44525" y="654050"/>
            <a:ext cx="601663" cy="1323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z="8000" dirty="0"/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27888" y="2900363"/>
            <a:ext cx="538162" cy="1323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z="8000" dirty="0"/>
              <a:t>”</a:t>
            </a:r>
          </a:p>
        </p:txBody>
      </p:sp>
      <p:sp>
        <p:nvSpPr>
          <p:cNvPr id="19" name="Rectangle 42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9" y="914401"/>
            <a:ext cx="6160385" cy="2894878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87279" y="3814473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3E883-9CF0-4E87-8DA8-87849858D1C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90468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2308"/>
            <a:chExt cx="9144000" cy="6860308"/>
          </a:xfrm>
        </p:grpSpPr>
        <p:sp>
          <p:nvSpPr>
            <p:cNvPr id="5" name="Rectangle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6359946" y="4311243"/>
              <a:ext cx="2377690" cy="317748"/>
            </a:xfrm>
            <a:custGeom>
              <a:avLst/>
              <a:gdLst>
                <a:gd name="T0" fmla="*/ 1142553991 w 10000"/>
                <a:gd name="T1" fmla="*/ 548402480 h 5291"/>
                <a:gd name="T2" fmla="*/ 2147483646 w 10000"/>
                <a:gd name="T3" fmla="*/ 1145969242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44183667 h 5291"/>
                <a:gd name="T10" fmla="*/ 2147483646 w 10000"/>
                <a:gd name="T11" fmla="*/ 86636205 h 5291"/>
                <a:gd name="T12" fmla="*/ 2147483646 w 10000"/>
                <a:gd name="T13" fmla="*/ 127786763 h 5291"/>
                <a:gd name="T14" fmla="*/ 2147483646 w 10000"/>
                <a:gd name="T15" fmla="*/ 163091082 h 5291"/>
                <a:gd name="T16" fmla="*/ 2147483646 w 10000"/>
                <a:gd name="T17" fmla="*/ 198611898 h 5291"/>
                <a:gd name="T18" fmla="*/ 2147483646 w 10000"/>
                <a:gd name="T19" fmla="*/ 231965108 h 5291"/>
                <a:gd name="T20" fmla="*/ 2147483646 w 10000"/>
                <a:gd name="T21" fmla="*/ 260337705 h 5291"/>
                <a:gd name="T22" fmla="*/ 2147483646 w 10000"/>
                <a:gd name="T23" fmla="*/ 286979172 h 5291"/>
                <a:gd name="T24" fmla="*/ 2147483646 w 10000"/>
                <a:gd name="T25" fmla="*/ 311885907 h 5291"/>
                <a:gd name="T26" fmla="*/ 2147483646 w 10000"/>
                <a:gd name="T27" fmla="*/ 333114007 h 5291"/>
                <a:gd name="T28" fmla="*/ 2147483646 w 10000"/>
                <a:gd name="T29" fmla="*/ 354338445 h 5291"/>
                <a:gd name="T30" fmla="*/ 2147483646 w 10000"/>
                <a:gd name="T31" fmla="*/ 372317000 h 5291"/>
                <a:gd name="T32" fmla="*/ 2147483646 w 10000"/>
                <a:gd name="T33" fmla="*/ 386393339 h 5291"/>
                <a:gd name="T34" fmla="*/ 2147483646 w 10000"/>
                <a:gd name="T35" fmla="*/ 400689596 h 5291"/>
                <a:gd name="T36" fmla="*/ 2147483646 w 10000"/>
                <a:gd name="T37" fmla="*/ 412818430 h 5291"/>
                <a:gd name="T38" fmla="*/ 2147483646 w 10000"/>
                <a:gd name="T39" fmla="*/ 421914094 h 5291"/>
                <a:gd name="T40" fmla="*/ 2147483646 w 10000"/>
                <a:gd name="T41" fmla="*/ 428845817 h 5291"/>
                <a:gd name="T42" fmla="*/ 2147483646 w 10000"/>
                <a:gd name="T43" fmla="*/ 435993976 h 5291"/>
                <a:gd name="T44" fmla="*/ 2147483646 w 10000"/>
                <a:gd name="T45" fmla="*/ 439456294 h 5291"/>
                <a:gd name="T46" fmla="*/ 2147483646 w 10000"/>
                <a:gd name="T47" fmla="*/ 443138531 h 5291"/>
                <a:gd name="T48" fmla="*/ 2147483646 w 10000"/>
                <a:gd name="T49" fmla="*/ 444656888 h 5291"/>
                <a:gd name="T50" fmla="*/ 2147483646 w 10000"/>
                <a:gd name="T51" fmla="*/ 443138531 h 5291"/>
                <a:gd name="T52" fmla="*/ 2147483646 w 10000"/>
                <a:gd name="T53" fmla="*/ 443138531 h 5291"/>
                <a:gd name="T54" fmla="*/ 2147483646 w 10000"/>
                <a:gd name="T55" fmla="*/ 439456294 h 5291"/>
                <a:gd name="T56" fmla="*/ 2147483646 w 10000"/>
                <a:gd name="T57" fmla="*/ 434042867 h 5291"/>
                <a:gd name="T58" fmla="*/ 2147483646 w 10000"/>
                <a:gd name="T59" fmla="*/ 428845817 h 5291"/>
                <a:gd name="T60" fmla="*/ 2147483646 w 10000"/>
                <a:gd name="T61" fmla="*/ 423428847 h 5291"/>
                <a:gd name="T62" fmla="*/ 2147483646 w 10000"/>
                <a:gd name="T63" fmla="*/ 414765935 h 5291"/>
                <a:gd name="T64" fmla="*/ 2147483646 w 10000"/>
                <a:gd name="T65" fmla="*/ 405670271 h 5291"/>
                <a:gd name="T66" fmla="*/ 2147483646 w 10000"/>
                <a:gd name="T67" fmla="*/ 397007359 h 5291"/>
                <a:gd name="T68" fmla="*/ 0 w 10000"/>
                <a:gd name="T69" fmla="*/ 373831753 h 5291"/>
                <a:gd name="T70" fmla="*/ 1142553991 w 10000"/>
                <a:gd name="T71" fmla="*/ 548402480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>
                <a:gd name="T0" fmla="*/ 0 w 10000"/>
                <a:gd name="T1" fmla="*/ 0 h 9621"/>
                <a:gd name="T2" fmla="*/ 0 w 10000"/>
                <a:gd name="T3" fmla="*/ 2147483646 h 9621"/>
                <a:gd name="T4" fmla="*/ 0 w 10000"/>
                <a:gd name="T5" fmla="*/ 2147483646 h 9621"/>
                <a:gd name="T6" fmla="*/ 0 w 10000"/>
                <a:gd name="T7" fmla="*/ 2147483646 h 9621"/>
                <a:gd name="T8" fmla="*/ 2147483646 w 10000"/>
                <a:gd name="T9" fmla="*/ 2147483646 h 9621"/>
                <a:gd name="T10" fmla="*/ 2147483646 w 10000"/>
                <a:gd name="T11" fmla="*/ 2147483646 h 9621"/>
                <a:gd name="T12" fmla="*/ 2147483646 w 10000"/>
                <a:gd name="T13" fmla="*/ 2147483646 h 9621"/>
                <a:gd name="T14" fmla="*/ 2147483646 w 10000"/>
                <a:gd name="T15" fmla="*/ 0 h 9621"/>
                <a:gd name="T16" fmla="*/ 2147483646 w 10000"/>
                <a:gd name="T17" fmla="*/ 0 h 9621"/>
                <a:gd name="T18" fmla="*/ 2147483646 w 10000"/>
                <a:gd name="T19" fmla="*/ 2147483646 h 9621"/>
                <a:gd name="T20" fmla="*/ 2147483646 w 10000"/>
                <a:gd name="T21" fmla="*/ 2147483646 h 9621"/>
                <a:gd name="T22" fmla="*/ 2147483646 w 10000"/>
                <a:gd name="T23" fmla="*/ 2147483646 h 9621"/>
                <a:gd name="T24" fmla="*/ 2147483646 w 10000"/>
                <a:gd name="T25" fmla="*/ 2147483646 h 9621"/>
                <a:gd name="T26" fmla="*/ 2147483646 w 10000"/>
                <a:gd name="T27" fmla="*/ 2147483646 h 9621"/>
                <a:gd name="T28" fmla="*/ 2147483646 w 10000"/>
                <a:gd name="T29" fmla="*/ 2147483646 h 9621"/>
                <a:gd name="T30" fmla="*/ 2147483646 w 10000"/>
                <a:gd name="T31" fmla="*/ 2147483646 h 9621"/>
                <a:gd name="T32" fmla="*/ 2147483646 w 10000"/>
                <a:gd name="T33" fmla="*/ 2147483646 h 9621"/>
                <a:gd name="T34" fmla="*/ 2147483646 w 10000"/>
                <a:gd name="T35" fmla="*/ 2147483646 h 9621"/>
                <a:gd name="T36" fmla="*/ 2147483646 w 10000"/>
                <a:gd name="T37" fmla="*/ 2147483646 h 9621"/>
                <a:gd name="T38" fmla="*/ 2147483646 w 10000"/>
                <a:gd name="T39" fmla="*/ 2147483646 h 9621"/>
                <a:gd name="T40" fmla="*/ 2147483646 w 10000"/>
                <a:gd name="T41" fmla="*/ 2147483646 h 9621"/>
                <a:gd name="T42" fmla="*/ 2147483646 w 10000"/>
                <a:gd name="T43" fmla="*/ 2147483646 h 9621"/>
                <a:gd name="T44" fmla="*/ 2147483646 w 10000"/>
                <a:gd name="T45" fmla="*/ 2147483646 h 9621"/>
                <a:gd name="T46" fmla="*/ 2147483646 w 10000"/>
                <a:gd name="T47" fmla="*/ 2147483646 h 9621"/>
                <a:gd name="T48" fmla="*/ 2147483646 w 10000"/>
                <a:gd name="T49" fmla="*/ 2147483646 h 9621"/>
                <a:gd name="T50" fmla="*/ 2147483646 w 10000"/>
                <a:gd name="T51" fmla="*/ 2147483646 h 9621"/>
                <a:gd name="T52" fmla="*/ 2147483646 w 10000"/>
                <a:gd name="T53" fmla="*/ 2147483646 h 9621"/>
                <a:gd name="T54" fmla="*/ 2147483646 w 10000"/>
                <a:gd name="T55" fmla="*/ 2147483646 h 9621"/>
                <a:gd name="T56" fmla="*/ 2147483646 w 10000"/>
                <a:gd name="T57" fmla="*/ 2147483646 h 9621"/>
                <a:gd name="T58" fmla="*/ 2147483646 w 10000"/>
                <a:gd name="T59" fmla="*/ 2147483646 h 9621"/>
                <a:gd name="T60" fmla="*/ 2147483646 w 10000"/>
                <a:gd name="T61" fmla="*/ 2147483646 h 9621"/>
                <a:gd name="T62" fmla="*/ 2147483646 w 10000"/>
                <a:gd name="T63" fmla="*/ 2147483646 h 9621"/>
                <a:gd name="T64" fmla="*/ 2147483646 w 10000"/>
                <a:gd name="T65" fmla="*/ 1281342783 h 9621"/>
                <a:gd name="T66" fmla="*/ 0 w 10000"/>
                <a:gd name="T67" fmla="*/ 0 h 9621"/>
                <a:gd name="T68" fmla="*/ 0 w 10000"/>
                <a:gd name="T69" fmla="*/ 0 h 96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" name="Rectangle 14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399"/>
            <a:ext cx="6422004" cy="209550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159399"/>
            <a:ext cx="6422004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D4C69-59B1-4CAC-897A-5C8996C3C8C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93135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8"/>
          <p:cNvCxnSpPr/>
          <p:nvPr/>
        </p:nvCxnSpPr>
        <p:spPr>
          <a:xfrm>
            <a:off x="3294063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9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884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884" y="2489199"/>
            <a:ext cx="231098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8884" y="3147164"/>
            <a:ext cx="2310988" cy="287771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1" y="2489201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4"/>
            <a:ext cx="2326750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0"/>
            <a:ext cx="2313740" cy="65796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0" y="3147162"/>
            <a:ext cx="2313739" cy="2888368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6620E-ECCA-4FEE-8A5D-04D5162703A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00326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20"/>
          <p:cNvCxnSpPr/>
          <p:nvPr/>
        </p:nvCxnSpPr>
        <p:spPr>
          <a:xfrm>
            <a:off x="3289300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21"/>
          <p:cNvCxnSpPr/>
          <p:nvPr/>
        </p:nvCxnSpPr>
        <p:spPr>
          <a:xfrm>
            <a:off x="5849938" y="2489200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36973"/>
            <a:ext cx="6423592" cy="699992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39" y="4188546"/>
            <a:ext cx="2314064" cy="649011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21261" y="2489200"/>
            <a:ext cx="2012937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8" y="4837558"/>
            <a:ext cx="2309280" cy="118732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7" y="4188546"/>
            <a:ext cx="233090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489200"/>
            <a:ext cx="2025182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7" y="4846509"/>
            <a:ext cx="2330904" cy="117837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4184814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5" y="2489200"/>
            <a:ext cx="2018839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0" y="4846510"/>
            <a:ext cx="2299492" cy="118902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B5B4B-2C27-4434-BCEA-D3494EAB1F9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77261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1" y="2489200"/>
            <a:ext cx="6343201" cy="3530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2ECAA-99A0-46D5-93F5-AB0B4D10D5E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95316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2308"/>
            <a:chExt cx="9144000" cy="6860308"/>
          </a:xfrm>
        </p:grpSpPr>
        <p:sp>
          <p:nvSpPr>
            <p:cNvPr id="5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5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6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>
                <a:gd name="T0" fmla="*/ 1142553991 w 10000"/>
                <a:gd name="T1" fmla="*/ 548402480 h 5291"/>
                <a:gd name="T2" fmla="*/ 2147483646 w 10000"/>
                <a:gd name="T3" fmla="*/ 1145969242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44183667 h 5291"/>
                <a:gd name="T10" fmla="*/ 2147483646 w 10000"/>
                <a:gd name="T11" fmla="*/ 86636205 h 5291"/>
                <a:gd name="T12" fmla="*/ 2147483646 w 10000"/>
                <a:gd name="T13" fmla="*/ 127786763 h 5291"/>
                <a:gd name="T14" fmla="*/ 2147483646 w 10000"/>
                <a:gd name="T15" fmla="*/ 163091082 h 5291"/>
                <a:gd name="T16" fmla="*/ 2147483646 w 10000"/>
                <a:gd name="T17" fmla="*/ 198611898 h 5291"/>
                <a:gd name="T18" fmla="*/ 2147483646 w 10000"/>
                <a:gd name="T19" fmla="*/ 231965108 h 5291"/>
                <a:gd name="T20" fmla="*/ 2147483646 w 10000"/>
                <a:gd name="T21" fmla="*/ 260337705 h 5291"/>
                <a:gd name="T22" fmla="*/ 2147483646 w 10000"/>
                <a:gd name="T23" fmla="*/ 286979172 h 5291"/>
                <a:gd name="T24" fmla="*/ 2147483646 w 10000"/>
                <a:gd name="T25" fmla="*/ 311885907 h 5291"/>
                <a:gd name="T26" fmla="*/ 2147483646 w 10000"/>
                <a:gd name="T27" fmla="*/ 333114007 h 5291"/>
                <a:gd name="T28" fmla="*/ 2147483646 w 10000"/>
                <a:gd name="T29" fmla="*/ 354338445 h 5291"/>
                <a:gd name="T30" fmla="*/ 2147483646 w 10000"/>
                <a:gd name="T31" fmla="*/ 372317000 h 5291"/>
                <a:gd name="T32" fmla="*/ 2147483646 w 10000"/>
                <a:gd name="T33" fmla="*/ 386393339 h 5291"/>
                <a:gd name="T34" fmla="*/ 2147483646 w 10000"/>
                <a:gd name="T35" fmla="*/ 400689596 h 5291"/>
                <a:gd name="T36" fmla="*/ 2147483646 w 10000"/>
                <a:gd name="T37" fmla="*/ 412818430 h 5291"/>
                <a:gd name="T38" fmla="*/ 2147483646 w 10000"/>
                <a:gd name="T39" fmla="*/ 421914094 h 5291"/>
                <a:gd name="T40" fmla="*/ 2147483646 w 10000"/>
                <a:gd name="T41" fmla="*/ 428845817 h 5291"/>
                <a:gd name="T42" fmla="*/ 2147483646 w 10000"/>
                <a:gd name="T43" fmla="*/ 435993976 h 5291"/>
                <a:gd name="T44" fmla="*/ 2147483646 w 10000"/>
                <a:gd name="T45" fmla="*/ 439456294 h 5291"/>
                <a:gd name="T46" fmla="*/ 2147483646 w 10000"/>
                <a:gd name="T47" fmla="*/ 443138531 h 5291"/>
                <a:gd name="T48" fmla="*/ 2147483646 w 10000"/>
                <a:gd name="T49" fmla="*/ 444656888 h 5291"/>
                <a:gd name="T50" fmla="*/ 2147483646 w 10000"/>
                <a:gd name="T51" fmla="*/ 443138531 h 5291"/>
                <a:gd name="T52" fmla="*/ 2147483646 w 10000"/>
                <a:gd name="T53" fmla="*/ 443138531 h 5291"/>
                <a:gd name="T54" fmla="*/ 2147483646 w 10000"/>
                <a:gd name="T55" fmla="*/ 439456294 h 5291"/>
                <a:gd name="T56" fmla="*/ 2147483646 w 10000"/>
                <a:gd name="T57" fmla="*/ 434042867 h 5291"/>
                <a:gd name="T58" fmla="*/ 2147483646 w 10000"/>
                <a:gd name="T59" fmla="*/ 428845817 h 5291"/>
                <a:gd name="T60" fmla="*/ 2147483646 w 10000"/>
                <a:gd name="T61" fmla="*/ 423428847 h 5291"/>
                <a:gd name="T62" fmla="*/ 2147483646 w 10000"/>
                <a:gd name="T63" fmla="*/ 414765935 h 5291"/>
                <a:gd name="T64" fmla="*/ 2147483646 w 10000"/>
                <a:gd name="T65" fmla="*/ 405670271 h 5291"/>
                <a:gd name="T66" fmla="*/ 2147483646 w 10000"/>
                <a:gd name="T67" fmla="*/ 397007359 h 5291"/>
                <a:gd name="T68" fmla="*/ 0 w 10000"/>
                <a:gd name="T69" fmla="*/ 373831753 h 5291"/>
                <a:gd name="T70" fmla="*/ 1142553991 w 10000"/>
                <a:gd name="T71" fmla="*/ 548402480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Rectangle 6"/>
            <p:cNvSpPr/>
            <p:nvPr/>
          </p:nvSpPr>
          <p:spPr>
            <a:xfrm>
              <a:off x="414338" y="402547"/>
              <a:ext cx="4611687" cy="6053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7"/>
            <p:cNvSpPr>
              <a:spLocks/>
            </p:cNvSpPr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2147483646 h 2752"/>
                <a:gd name="T4" fmla="*/ 0 w 4960"/>
                <a:gd name="T5" fmla="*/ 2147483646 h 2752"/>
                <a:gd name="T6" fmla="*/ 0 w 4960"/>
                <a:gd name="T7" fmla="*/ 2147483646 h 2752"/>
                <a:gd name="T8" fmla="*/ 2147483646 w 4960"/>
                <a:gd name="T9" fmla="*/ 2147483646 h 2752"/>
                <a:gd name="T10" fmla="*/ 2147483646 w 4960"/>
                <a:gd name="T11" fmla="*/ 2147483646 h 2752"/>
                <a:gd name="T12" fmla="*/ 2147483646 w 4960"/>
                <a:gd name="T13" fmla="*/ 2147483646 h 2752"/>
                <a:gd name="T14" fmla="*/ 2147483646 w 4960"/>
                <a:gd name="T15" fmla="*/ 0 h 2752"/>
                <a:gd name="T16" fmla="*/ 2147483646 w 4960"/>
                <a:gd name="T17" fmla="*/ 0 h 2752"/>
                <a:gd name="T18" fmla="*/ 2147483646 w 4960"/>
                <a:gd name="T19" fmla="*/ 2147483646 h 2752"/>
                <a:gd name="T20" fmla="*/ 2147483646 w 4960"/>
                <a:gd name="T21" fmla="*/ 2147483646 h 2752"/>
                <a:gd name="T22" fmla="*/ 2147483646 w 4960"/>
                <a:gd name="T23" fmla="*/ 2147483646 h 2752"/>
                <a:gd name="T24" fmla="*/ 2147483646 w 4960"/>
                <a:gd name="T25" fmla="*/ 2147483646 h 2752"/>
                <a:gd name="T26" fmla="*/ 2147483646 w 4960"/>
                <a:gd name="T27" fmla="*/ 2147483646 h 2752"/>
                <a:gd name="T28" fmla="*/ 2147483646 w 4960"/>
                <a:gd name="T29" fmla="*/ 2147483646 h 2752"/>
                <a:gd name="T30" fmla="*/ 2147483646 w 4960"/>
                <a:gd name="T31" fmla="*/ 2147483646 h 2752"/>
                <a:gd name="T32" fmla="*/ 2147483646 w 4960"/>
                <a:gd name="T33" fmla="*/ 2147483646 h 2752"/>
                <a:gd name="T34" fmla="*/ 2147483646 w 4960"/>
                <a:gd name="T35" fmla="*/ 2147483646 h 2752"/>
                <a:gd name="T36" fmla="*/ 2147483646 w 4960"/>
                <a:gd name="T37" fmla="*/ 2147483646 h 2752"/>
                <a:gd name="T38" fmla="*/ 2147483646 w 4960"/>
                <a:gd name="T39" fmla="*/ 2147483646 h 2752"/>
                <a:gd name="T40" fmla="*/ 2147483646 w 4960"/>
                <a:gd name="T41" fmla="*/ 2147483646 h 2752"/>
                <a:gd name="T42" fmla="*/ 2147483646 w 4960"/>
                <a:gd name="T43" fmla="*/ 2147483646 h 2752"/>
                <a:gd name="T44" fmla="*/ 2147483646 w 4960"/>
                <a:gd name="T45" fmla="*/ 2147483646 h 2752"/>
                <a:gd name="T46" fmla="*/ 2147483646 w 4960"/>
                <a:gd name="T47" fmla="*/ 2147483646 h 2752"/>
                <a:gd name="T48" fmla="*/ 2147483646 w 4960"/>
                <a:gd name="T49" fmla="*/ 2147483646 h 2752"/>
                <a:gd name="T50" fmla="*/ 2147483646 w 4960"/>
                <a:gd name="T51" fmla="*/ 2147483646 h 2752"/>
                <a:gd name="T52" fmla="*/ 2147483646 w 4960"/>
                <a:gd name="T53" fmla="*/ 2147483646 h 2752"/>
                <a:gd name="T54" fmla="*/ 2147483646 w 4960"/>
                <a:gd name="T55" fmla="*/ 2147483646 h 2752"/>
                <a:gd name="T56" fmla="*/ 2147483646 w 4960"/>
                <a:gd name="T57" fmla="*/ 2147483646 h 2752"/>
                <a:gd name="T58" fmla="*/ 2147483646 w 4960"/>
                <a:gd name="T59" fmla="*/ 2147483646 h 2752"/>
                <a:gd name="T60" fmla="*/ 2147483646 w 4960"/>
                <a:gd name="T61" fmla="*/ 2147483646 h 2752"/>
                <a:gd name="T62" fmla="*/ 2147483646 w 4960"/>
                <a:gd name="T63" fmla="*/ 2147483646 h 2752"/>
                <a:gd name="T64" fmla="*/ 2147483646 w 4960"/>
                <a:gd name="T65" fmla="*/ 2147483646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Rectangle 12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119474" cy="4571999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235" y="1447799"/>
            <a:ext cx="4435439" cy="45719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434B7-8E35-4FB7-8F1F-91A382439EB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20572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9F60E-8BEC-4C93-8525-36B656FBFAD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8502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2308"/>
            <a:chExt cx="9144000" cy="6860308"/>
          </a:xfrm>
        </p:grpSpPr>
        <p:sp>
          <p:nvSpPr>
            <p:cNvPr id="5" name="Rectangle 10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3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5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6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912394">
              <a:off x="3320102" y="1458373"/>
              <a:ext cx="2377690" cy="317748"/>
            </a:xfrm>
            <a:custGeom>
              <a:avLst/>
              <a:gdLst>
                <a:gd name="T0" fmla="*/ 1142553991 w 10000"/>
                <a:gd name="T1" fmla="*/ 548402480 h 5291"/>
                <a:gd name="T2" fmla="*/ 2147483646 w 10000"/>
                <a:gd name="T3" fmla="*/ 1145969242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44183667 h 5291"/>
                <a:gd name="T10" fmla="*/ 2147483646 w 10000"/>
                <a:gd name="T11" fmla="*/ 86636205 h 5291"/>
                <a:gd name="T12" fmla="*/ 2147483646 w 10000"/>
                <a:gd name="T13" fmla="*/ 127786763 h 5291"/>
                <a:gd name="T14" fmla="*/ 2147483646 w 10000"/>
                <a:gd name="T15" fmla="*/ 163091082 h 5291"/>
                <a:gd name="T16" fmla="*/ 2147483646 w 10000"/>
                <a:gd name="T17" fmla="*/ 198611898 h 5291"/>
                <a:gd name="T18" fmla="*/ 2147483646 w 10000"/>
                <a:gd name="T19" fmla="*/ 231965108 h 5291"/>
                <a:gd name="T20" fmla="*/ 2147483646 w 10000"/>
                <a:gd name="T21" fmla="*/ 260337705 h 5291"/>
                <a:gd name="T22" fmla="*/ 2147483646 w 10000"/>
                <a:gd name="T23" fmla="*/ 286979172 h 5291"/>
                <a:gd name="T24" fmla="*/ 2147483646 w 10000"/>
                <a:gd name="T25" fmla="*/ 311885907 h 5291"/>
                <a:gd name="T26" fmla="*/ 2147483646 w 10000"/>
                <a:gd name="T27" fmla="*/ 333114007 h 5291"/>
                <a:gd name="T28" fmla="*/ 2147483646 w 10000"/>
                <a:gd name="T29" fmla="*/ 354338445 h 5291"/>
                <a:gd name="T30" fmla="*/ 2147483646 w 10000"/>
                <a:gd name="T31" fmla="*/ 372317000 h 5291"/>
                <a:gd name="T32" fmla="*/ 2147483646 w 10000"/>
                <a:gd name="T33" fmla="*/ 386393339 h 5291"/>
                <a:gd name="T34" fmla="*/ 2147483646 w 10000"/>
                <a:gd name="T35" fmla="*/ 400689596 h 5291"/>
                <a:gd name="T36" fmla="*/ 2147483646 w 10000"/>
                <a:gd name="T37" fmla="*/ 412818430 h 5291"/>
                <a:gd name="T38" fmla="*/ 2147483646 w 10000"/>
                <a:gd name="T39" fmla="*/ 421914094 h 5291"/>
                <a:gd name="T40" fmla="*/ 2147483646 w 10000"/>
                <a:gd name="T41" fmla="*/ 428845817 h 5291"/>
                <a:gd name="T42" fmla="*/ 2147483646 w 10000"/>
                <a:gd name="T43" fmla="*/ 435993976 h 5291"/>
                <a:gd name="T44" fmla="*/ 2147483646 w 10000"/>
                <a:gd name="T45" fmla="*/ 439456294 h 5291"/>
                <a:gd name="T46" fmla="*/ 2147483646 w 10000"/>
                <a:gd name="T47" fmla="*/ 443138531 h 5291"/>
                <a:gd name="T48" fmla="*/ 2147483646 w 10000"/>
                <a:gd name="T49" fmla="*/ 444656888 h 5291"/>
                <a:gd name="T50" fmla="*/ 2147483646 w 10000"/>
                <a:gd name="T51" fmla="*/ 443138531 h 5291"/>
                <a:gd name="T52" fmla="*/ 2147483646 w 10000"/>
                <a:gd name="T53" fmla="*/ 443138531 h 5291"/>
                <a:gd name="T54" fmla="*/ 2147483646 w 10000"/>
                <a:gd name="T55" fmla="*/ 439456294 h 5291"/>
                <a:gd name="T56" fmla="*/ 2147483646 w 10000"/>
                <a:gd name="T57" fmla="*/ 434042867 h 5291"/>
                <a:gd name="T58" fmla="*/ 2147483646 w 10000"/>
                <a:gd name="T59" fmla="*/ 428845817 h 5291"/>
                <a:gd name="T60" fmla="*/ 2147483646 w 10000"/>
                <a:gd name="T61" fmla="*/ 423428847 h 5291"/>
                <a:gd name="T62" fmla="*/ 2147483646 w 10000"/>
                <a:gd name="T63" fmla="*/ 414765935 h 5291"/>
                <a:gd name="T64" fmla="*/ 2147483646 w 10000"/>
                <a:gd name="T65" fmla="*/ 405670271 h 5291"/>
                <a:gd name="T66" fmla="*/ 2147483646 w 10000"/>
                <a:gd name="T67" fmla="*/ 397007359 h 5291"/>
                <a:gd name="T68" fmla="*/ 0 w 10000"/>
                <a:gd name="T69" fmla="*/ 373831753 h 5291"/>
                <a:gd name="T70" fmla="*/ 1142553991 w 10000"/>
                <a:gd name="T71" fmla="*/ 548402480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Rectangle 6"/>
            <p:cNvSpPr/>
            <p:nvPr/>
          </p:nvSpPr>
          <p:spPr>
            <a:xfrm>
              <a:off x="5283200" y="402547"/>
              <a:ext cx="3465513" cy="6053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7"/>
            <p:cNvSpPr>
              <a:spLocks/>
            </p:cNvSpPr>
            <p:nvPr/>
          </p:nvSpPr>
          <p:spPr bwMode="gray">
            <a:xfrm rot="-5400000">
              <a:off x="3105027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2147483646 h 2752"/>
                <a:gd name="T4" fmla="*/ 0 w 4960"/>
                <a:gd name="T5" fmla="*/ 2147483646 h 2752"/>
                <a:gd name="T6" fmla="*/ 0 w 4960"/>
                <a:gd name="T7" fmla="*/ 2147483646 h 2752"/>
                <a:gd name="T8" fmla="*/ 2147483646 w 4960"/>
                <a:gd name="T9" fmla="*/ 2147483646 h 2752"/>
                <a:gd name="T10" fmla="*/ 2147483646 w 4960"/>
                <a:gd name="T11" fmla="*/ 2147483646 h 2752"/>
                <a:gd name="T12" fmla="*/ 2147483646 w 4960"/>
                <a:gd name="T13" fmla="*/ 2147483646 h 2752"/>
                <a:gd name="T14" fmla="*/ 2147483646 w 4960"/>
                <a:gd name="T15" fmla="*/ 0 h 2752"/>
                <a:gd name="T16" fmla="*/ 2147483646 w 4960"/>
                <a:gd name="T17" fmla="*/ 0 h 2752"/>
                <a:gd name="T18" fmla="*/ 2147483646 w 4960"/>
                <a:gd name="T19" fmla="*/ 2147483646 h 2752"/>
                <a:gd name="T20" fmla="*/ 2147483646 w 4960"/>
                <a:gd name="T21" fmla="*/ 2147483646 h 2752"/>
                <a:gd name="T22" fmla="*/ 2147483646 w 4960"/>
                <a:gd name="T23" fmla="*/ 2147483646 h 2752"/>
                <a:gd name="T24" fmla="*/ 2147483646 w 4960"/>
                <a:gd name="T25" fmla="*/ 2147483646 h 2752"/>
                <a:gd name="T26" fmla="*/ 2147483646 w 4960"/>
                <a:gd name="T27" fmla="*/ 2147483646 h 2752"/>
                <a:gd name="T28" fmla="*/ 2147483646 w 4960"/>
                <a:gd name="T29" fmla="*/ 2147483646 h 2752"/>
                <a:gd name="T30" fmla="*/ 2147483646 w 4960"/>
                <a:gd name="T31" fmla="*/ 2147483646 h 2752"/>
                <a:gd name="T32" fmla="*/ 2147483646 w 4960"/>
                <a:gd name="T33" fmla="*/ 2147483646 h 2752"/>
                <a:gd name="T34" fmla="*/ 2147483646 w 4960"/>
                <a:gd name="T35" fmla="*/ 2147483646 h 2752"/>
                <a:gd name="T36" fmla="*/ 2147483646 w 4960"/>
                <a:gd name="T37" fmla="*/ 2147483646 h 2752"/>
                <a:gd name="T38" fmla="*/ 2147483646 w 4960"/>
                <a:gd name="T39" fmla="*/ 2147483646 h 2752"/>
                <a:gd name="T40" fmla="*/ 2147483646 w 4960"/>
                <a:gd name="T41" fmla="*/ 2147483646 h 2752"/>
                <a:gd name="T42" fmla="*/ 2147483646 w 4960"/>
                <a:gd name="T43" fmla="*/ 2147483646 h 2752"/>
                <a:gd name="T44" fmla="*/ 2147483646 w 4960"/>
                <a:gd name="T45" fmla="*/ 2147483646 h 2752"/>
                <a:gd name="T46" fmla="*/ 2147483646 w 4960"/>
                <a:gd name="T47" fmla="*/ 2147483646 h 2752"/>
                <a:gd name="T48" fmla="*/ 2147483646 w 4960"/>
                <a:gd name="T49" fmla="*/ 2147483646 h 2752"/>
                <a:gd name="T50" fmla="*/ 2147483646 w 4960"/>
                <a:gd name="T51" fmla="*/ 2147483646 h 2752"/>
                <a:gd name="T52" fmla="*/ 2147483646 w 4960"/>
                <a:gd name="T53" fmla="*/ 2147483646 h 2752"/>
                <a:gd name="T54" fmla="*/ 2147483646 w 4960"/>
                <a:gd name="T55" fmla="*/ 2147483646 h 2752"/>
                <a:gd name="T56" fmla="*/ 2147483646 w 4960"/>
                <a:gd name="T57" fmla="*/ 2147483646 h 2752"/>
                <a:gd name="T58" fmla="*/ 2147483646 w 4960"/>
                <a:gd name="T59" fmla="*/ 2147483646 h 2752"/>
                <a:gd name="T60" fmla="*/ 2147483646 w 4960"/>
                <a:gd name="T61" fmla="*/ 2147483646 h 2752"/>
                <a:gd name="T62" fmla="*/ 2147483646 w 4960"/>
                <a:gd name="T63" fmla="*/ 2147483646 h 2752"/>
                <a:gd name="T64" fmla="*/ 2147483646 w 4960"/>
                <a:gd name="T65" fmla="*/ 2147483646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Rectangle 12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E475A-1E03-4503-A572-EF22260C139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27029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BF31B-1A6C-4D0D-BDBE-01BFCB0C973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4550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1" y="3248490"/>
            <a:ext cx="3636978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79" cy="277131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99319-29C6-4EE4-8499-BA202709244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33284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78166-E8B3-469E-9EC9-E3C480B28DD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51913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0A731-E742-4EAF-BBF8-431AE08FD49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69772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2308"/>
            <a:chExt cx="9144000" cy="6860308"/>
          </a:xfrm>
        </p:grpSpPr>
        <p:sp>
          <p:nvSpPr>
            <p:cNvPr id="6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912394">
              <a:off x="2769747" y="1458373"/>
              <a:ext cx="2377690" cy="317748"/>
            </a:xfrm>
            <a:custGeom>
              <a:avLst/>
              <a:gdLst>
                <a:gd name="T0" fmla="*/ 1142553991 w 10000"/>
                <a:gd name="T1" fmla="*/ 548402480 h 5291"/>
                <a:gd name="T2" fmla="*/ 2147483646 w 10000"/>
                <a:gd name="T3" fmla="*/ 1145969242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44183667 h 5291"/>
                <a:gd name="T10" fmla="*/ 2147483646 w 10000"/>
                <a:gd name="T11" fmla="*/ 86636205 h 5291"/>
                <a:gd name="T12" fmla="*/ 2147483646 w 10000"/>
                <a:gd name="T13" fmla="*/ 127786763 h 5291"/>
                <a:gd name="T14" fmla="*/ 2147483646 w 10000"/>
                <a:gd name="T15" fmla="*/ 163091082 h 5291"/>
                <a:gd name="T16" fmla="*/ 2147483646 w 10000"/>
                <a:gd name="T17" fmla="*/ 198611898 h 5291"/>
                <a:gd name="T18" fmla="*/ 2147483646 w 10000"/>
                <a:gd name="T19" fmla="*/ 231965108 h 5291"/>
                <a:gd name="T20" fmla="*/ 2147483646 w 10000"/>
                <a:gd name="T21" fmla="*/ 260337705 h 5291"/>
                <a:gd name="T22" fmla="*/ 2147483646 w 10000"/>
                <a:gd name="T23" fmla="*/ 286979172 h 5291"/>
                <a:gd name="T24" fmla="*/ 2147483646 w 10000"/>
                <a:gd name="T25" fmla="*/ 311885907 h 5291"/>
                <a:gd name="T26" fmla="*/ 2147483646 w 10000"/>
                <a:gd name="T27" fmla="*/ 333114007 h 5291"/>
                <a:gd name="T28" fmla="*/ 2147483646 w 10000"/>
                <a:gd name="T29" fmla="*/ 354338445 h 5291"/>
                <a:gd name="T30" fmla="*/ 2147483646 w 10000"/>
                <a:gd name="T31" fmla="*/ 372317000 h 5291"/>
                <a:gd name="T32" fmla="*/ 2147483646 w 10000"/>
                <a:gd name="T33" fmla="*/ 386393339 h 5291"/>
                <a:gd name="T34" fmla="*/ 2147483646 w 10000"/>
                <a:gd name="T35" fmla="*/ 400689596 h 5291"/>
                <a:gd name="T36" fmla="*/ 2147483646 w 10000"/>
                <a:gd name="T37" fmla="*/ 412818430 h 5291"/>
                <a:gd name="T38" fmla="*/ 2147483646 w 10000"/>
                <a:gd name="T39" fmla="*/ 421914094 h 5291"/>
                <a:gd name="T40" fmla="*/ 2147483646 w 10000"/>
                <a:gd name="T41" fmla="*/ 428845817 h 5291"/>
                <a:gd name="T42" fmla="*/ 2147483646 w 10000"/>
                <a:gd name="T43" fmla="*/ 435993976 h 5291"/>
                <a:gd name="T44" fmla="*/ 2147483646 w 10000"/>
                <a:gd name="T45" fmla="*/ 439456294 h 5291"/>
                <a:gd name="T46" fmla="*/ 2147483646 w 10000"/>
                <a:gd name="T47" fmla="*/ 443138531 h 5291"/>
                <a:gd name="T48" fmla="*/ 2147483646 w 10000"/>
                <a:gd name="T49" fmla="*/ 444656888 h 5291"/>
                <a:gd name="T50" fmla="*/ 2147483646 w 10000"/>
                <a:gd name="T51" fmla="*/ 443138531 h 5291"/>
                <a:gd name="T52" fmla="*/ 2147483646 w 10000"/>
                <a:gd name="T53" fmla="*/ 443138531 h 5291"/>
                <a:gd name="T54" fmla="*/ 2147483646 w 10000"/>
                <a:gd name="T55" fmla="*/ 439456294 h 5291"/>
                <a:gd name="T56" fmla="*/ 2147483646 w 10000"/>
                <a:gd name="T57" fmla="*/ 434042867 h 5291"/>
                <a:gd name="T58" fmla="*/ 2147483646 w 10000"/>
                <a:gd name="T59" fmla="*/ 428845817 h 5291"/>
                <a:gd name="T60" fmla="*/ 2147483646 w 10000"/>
                <a:gd name="T61" fmla="*/ 423428847 h 5291"/>
                <a:gd name="T62" fmla="*/ 2147483646 w 10000"/>
                <a:gd name="T63" fmla="*/ 414765935 h 5291"/>
                <a:gd name="T64" fmla="*/ 2147483646 w 10000"/>
                <a:gd name="T65" fmla="*/ 405670271 h 5291"/>
                <a:gd name="T66" fmla="*/ 2147483646 w 10000"/>
                <a:gd name="T67" fmla="*/ 397007359 h 5291"/>
                <a:gd name="T68" fmla="*/ 0 w 10000"/>
                <a:gd name="T69" fmla="*/ 373831753 h 5291"/>
                <a:gd name="T70" fmla="*/ 1142553991 w 10000"/>
                <a:gd name="T71" fmla="*/ 548402480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7"/>
            <p:cNvSpPr/>
            <p:nvPr/>
          </p:nvSpPr>
          <p:spPr>
            <a:xfrm>
              <a:off x="5283200" y="402547"/>
              <a:ext cx="3465513" cy="6053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8"/>
            <p:cNvSpPr>
              <a:spLocks/>
            </p:cNvSpPr>
            <p:nvPr/>
          </p:nvSpPr>
          <p:spPr bwMode="gray">
            <a:xfrm rot="-5400000">
              <a:off x="2548536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2147483646 h 2752"/>
                <a:gd name="T4" fmla="*/ 0 w 4960"/>
                <a:gd name="T5" fmla="*/ 2147483646 h 2752"/>
                <a:gd name="T6" fmla="*/ 0 w 4960"/>
                <a:gd name="T7" fmla="*/ 2147483646 h 2752"/>
                <a:gd name="T8" fmla="*/ 2147483646 w 4960"/>
                <a:gd name="T9" fmla="*/ 2147483646 h 2752"/>
                <a:gd name="T10" fmla="*/ 2147483646 w 4960"/>
                <a:gd name="T11" fmla="*/ 2147483646 h 2752"/>
                <a:gd name="T12" fmla="*/ 2147483646 w 4960"/>
                <a:gd name="T13" fmla="*/ 2147483646 h 2752"/>
                <a:gd name="T14" fmla="*/ 2147483646 w 4960"/>
                <a:gd name="T15" fmla="*/ 0 h 2752"/>
                <a:gd name="T16" fmla="*/ 2147483646 w 4960"/>
                <a:gd name="T17" fmla="*/ 0 h 2752"/>
                <a:gd name="T18" fmla="*/ 2147483646 w 4960"/>
                <a:gd name="T19" fmla="*/ 2147483646 h 2752"/>
                <a:gd name="T20" fmla="*/ 2147483646 w 4960"/>
                <a:gd name="T21" fmla="*/ 2147483646 h 2752"/>
                <a:gd name="T22" fmla="*/ 2147483646 w 4960"/>
                <a:gd name="T23" fmla="*/ 2147483646 h 2752"/>
                <a:gd name="T24" fmla="*/ 2147483646 w 4960"/>
                <a:gd name="T25" fmla="*/ 2147483646 h 2752"/>
                <a:gd name="T26" fmla="*/ 2147483646 w 4960"/>
                <a:gd name="T27" fmla="*/ 2147483646 h 2752"/>
                <a:gd name="T28" fmla="*/ 2147483646 w 4960"/>
                <a:gd name="T29" fmla="*/ 2147483646 h 2752"/>
                <a:gd name="T30" fmla="*/ 2147483646 w 4960"/>
                <a:gd name="T31" fmla="*/ 2147483646 h 2752"/>
                <a:gd name="T32" fmla="*/ 2147483646 w 4960"/>
                <a:gd name="T33" fmla="*/ 2147483646 h 2752"/>
                <a:gd name="T34" fmla="*/ 2147483646 w 4960"/>
                <a:gd name="T35" fmla="*/ 2147483646 h 2752"/>
                <a:gd name="T36" fmla="*/ 2147483646 w 4960"/>
                <a:gd name="T37" fmla="*/ 2147483646 h 2752"/>
                <a:gd name="T38" fmla="*/ 2147483646 w 4960"/>
                <a:gd name="T39" fmla="*/ 2147483646 h 2752"/>
                <a:gd name="T40" fmla="*/ 2147483646 w 4960"/>
                <a:gd name="T41" fmla="*/ 2147483646 h 2752"/>
                <a:gd name="T42" fmla="*/ 2147483646 w 4960"/>
                <a:gd name="T43" fmla="*/ 2147483646 h 2752"/>
                <a:gd name="T44" fmla="*/ 2147483646 w 4960"/>
                <a:gd name="T45" fmla="*/ 2147483646 h 2752"/>
                <a:gd name="T46" fmla="*/ 2147483646 w 4960"/>
                <a:gd name="T47" fmla="*/ 2147483646 h 2752"/>
                <a:gd name="T48" fmla="*/ 2147483646 w 4960"/>
                <a:gd name="T49" fmla="*/ 2147483646 h 2752"/>
                <a:gd name="T50" fmla="*/ 2147483646 w 4960"/>
                <a:gd name="T51" fmla="*/ 2147483646 h 2752"/>
                <a:gd name="T52" fmla="*/ 2147483646 w 4960"/>
                <a:gd name="T53" fmla="*/ 2147483646 h 2752"/>
                <a:gd name="T54" fmla="*/ 2147483646 w 4960"/>
                <a:gd name="T55" fmla="*/ 2147483646 h 2752"/>
                <a:gd name="T56" fmla="*/ 2147483646 w 4960"/>
                <a:gd name="T57" fmla="*/ 2147483646 h 2752"/>
                <a:gd name="T58" fmla="*/ 2147483646 w 4960"/>
                <a:gd name="T59" fmla="*/ 2147483646 h 2752"/>
                <a:gd name="T60" fmla="*/ 2147483646 w 4960"/>
                <a:gd name="T61" fmla="*/ 2147483646 h 2752"/>
                <a:gd name="T62" fmla="*/ 2147483646 w 4960"/>
                <a:gd name="T63" fmla="*/ 2147483646 h 2752"/>
                <a:gd name="T64" fmla="*/ 2147483646 w 4960"/>
                <a:gd name="T65" fmla="*/ 2147483646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13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97437"/>
            <a:ext cx="271258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52881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086844"/>
            <a:ext cx="2712590" cy="292541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87E0C-B7CB-43EC-8987-055156DADB3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00674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2308"/>
            <a:chExt cx="9144000" cy="6860308"/>
          </a:xfrm>
        </p:grpSpPr>
        <p:sp>
          <p:nvSpPr>
            <p:cNvPr id="6" name="Rectangle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5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6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7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912394">
              <a:off x="3074559" y="1458373"/>
              <a:ext cx="2377690" cy="317748"/>
            </a:xfrm>
            <a:custGeom>
              <a:avLst/>
              <a:gdLst>
                <a:gd name="T0" fmla="*/ 1142553991 w 10000"/>
                <a:gd name="T1" fmla="*/ 548402480 h 5291"/>
                <a:gd name="T2" fmla="*/ 2147483646 w 10000"/>
                <a:gd name="T3" fmla="*/ 1145969242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44183667 h 5291"/>
                <a:gd name="T10" fmla="*/ 2147483646 w 10000"/>
                <a:gd name="T11" fmla="*/ 86636205 h 5291"/>
                <a:gd name="T12" fmla="*/ 2147483646 w 10000"/>
                <a:gd name="T13" fmla="*/ 127786763 h 5291"/>
                <a:gd name="T14" fmla="*/ 2147483646 w 10000"/>
                <a:gd name="T15" fmla="*/ 163091082 h 5291"/>
                <a:gd name="T16" fmla="*/ 2147483646 w 10000"/>
                <a:gd name="T17" fmla="*/ 198611898 h 5291"/>
                <a:gd name="T18" fmla="*/ 2147483646 w 10000"/>
                <a:gd name="T19" fmla="*/ 231965108 h 5291"/>
                <a:gd name="T20" fmla="*/ 2147483646 w 10000"/>
                <a:gd name="T21" fmla="*/ 260337705 h 5291"/>
                <a:gd name="T22" fmla="*/ 2147483646 w 10000"/>
                <a:gd name="T23" fmla="*/ 286979172 h 5291"/>
                <a:gd name="T24" fmla="*/ 2147483646 w 10000"/>
                <a:gd name="T25" fmla="*/ 311885907 h 5291"/>
                <a:gd name="T26" fmla="*/ 2147483646 w 10000"/>
                <a:gd name="T27" fmla="*/ 333114007 h 5291"/>
                <a:gd name="T28" fmla="*/ 2147483646 w 10000"/>
                <a:gd name="T29" fmla="*/ 354338445 h 5291"/>
                <a:gd name="T30" fmla="*/ 2147483646 w 10000"/>
                <a:gd name="T31" fmla="*/ 372317000 h 5291"/>
                <a:gd name="T32" fmla="*/ 2147483646 w 10000"/>
                <a:gd name="T33" fmla="*/ 386393339 h 5291"/>
                <a:gd name="T34" fmla="*/ 2147483646 w 10000"/>
                <a:gd name="T35" fmla="*/ 400689596 h 5291"/>
                <a:gd name="T36" fmla="*/ 2147483646 w 10000"/>
                <a:gd name="T37" fmla="*/ 412818430 h 5291"/>
                <a:gd name="T38" fmla="*/ 2147483646 w 10000"/>
                <a:gd name="T39" fmla="*/ 421914094 h 5291"/>
                <a:gd name="T40" fmla="*/ 2147483646 w 10000"/>
                <a:gd name="T41" fmla="*/ 428845817 h 5291"/>
                <a:gd name="T42" fmla="*/ 2147483646 w 10000"/>
                <a:gd name="T43" fmla="*/ 435993976 h 5291"/>
                <a:gd name="T44" fmla="*/ 2147483646 w 10000"/>
                <a:gd name="T45" fmla="*/ 439456294 h 5291"/>
                <a:gd name="T46" fmla="*/ 2147483646 w 10000"/>
                <a:gd name="T47" fmla="*/ 443138531 h 5291"/>
                <a:gd name="T48" fmla="*/ 2147483646 w 10000"/>
                <a:gd name="T49" fmla="*/ 444656888 h 5291"/>
                <a:gd name="T50" fmla="*/ 2147483646 w 10000"/>
                <a:gd name="T51" fmla="*/ 443138531 h 5291"/>
                <a:gd name="T52" fmla="*/ 2147483646 w 10000"/>
                <a:gd name="T53" fmla="*/ 443138531 h 5291"/>
                <a:gd name="T54" fmla="*/ 2147483646 w 10000"/>
                <a:gd name="T55" fmla="*/ 439456294 h 5291"/>
                <a:gd name="T56" fmla="*/ 2147483646 w 10000"/>
                <a:gd name="T57" fmla="*/ 434042867 h 5291"/>
                <a:gd name="T58" fmla="*/ 2147483646 w 10000"/>
                <a:gd name="T59" fmla="*/ 428845817 h 5291"/>
                <a:gd name="T60" fmla="*/ 2147483646 w 10000"/>
                <a:gd name="T61" fmla="*/ 423428847 h 5291"/>
                <a:gd name="T62" fmla="*/ 2147483646 w 10000"/>
                <a:gd name="T63" fmla="*/ 414765935 h 5291"/>
                <a:gd name="T64" fmla="*/ 2147483646 w 10000"/>
                <a:gd name="T65" fmla="*/ 405670271 h 5291"/>
                <a:gd name="T66" fmla="*/ 2147483646 w 10000"/>
                <a:gd name="T67" fmla="*/ 397007359 h 5291"/>
                <a:gd name="T68" fmla="*/ 0 w 10000"/>
                <a:gd name="T69" fmla="*/ 373831753 h 5291"/>
                <a:gd name="T70" fmla="*/ 1142553991 w 10000"/>
                <a:gd name="T71" fmla="*/ 548402480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7"/>
            <p:cNvSpPr/>
            <p:nvPr/>
          </p:nvSpPr>
          <p:spPr>
            <a:xfrm>
              <a:off x="5283200" y="402547"/>
              <a:ext cx="3465513" cy="6053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8"/>
            <p:cNvSpPr>
              <a:spLocks/>
            </p:cNvSpPr>
            <p:nvPr/>
          </p:nvSpPr>
          <p:spPr bwMode="gray">
            <a:xfrm rot="-5400000">
              <a:off x="2852610" y="1765596"/>
              <a:ext cx="5995993" cy="3326809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2147483646 h 2752"/>
                <a:gd name="T4" fmla="*/ 0 w 4960"/>
                <a:gd name="T5" fmla="*/ 2147483646 h 2752"/>
                <a:gd name="T6" fmla="*/ 0 w 4960"/>
                <a:gd name="T7" fmla="*/ 2147483646 h 2752"/>
                <a:gd name="T8" fmla="*/ 2147483646 w 4960"/>
                <a:gd name="T9" fmla="*/ 2147483646 h 2752"/>
                <a:gd name="T10" fmla="*/ 2147483646 w 4960"/>
                <a:gd name="T11" fmla="*/ 2147483646 h 2752"/>
                <a:gd name="T12" fmla="*/ 2147483646 w 4960"/>
                <a:gd name="T13" fmla="*/ 2147483646 h 2752"/>
                <a:gd name="T14" fmla="*/ 2147483646 w 4960"/>
                <a:gd name="T15" fmla="*/ 0 h 2752"/>
                <a:gd name="T16" fmla="*/ 2147483646 w 4960"/>
                <a:gd name="T17" fmla="*/ 0 h 2752"/>
                <a:gd name="T18" fmla="*/ 2147483646 w 4960"/>
                <a:gd name="T19" fmla="*/ 2147483646 h 2752"/>
                <a:gd name="T20" fmla="*/ 2147483646 w 4960"/>
                <a:gd name="T21" fmla="*/ 2147483646 h 2752"/>
                <a:gd name="T22" fmla="*/ 2147483646 w 4960"/>
                <a:gd name="T23" fmla="*/ 2147483646 h 2752"/>
                <a:gd name="T24" fmla="*/ 2147483646 w 4960"/>
                <a:gd name="T25" fmla="*/ 2147483646 h 2752"/>
                <a:gd name="T26" fmla="*/ 2147483646 w 4960"/>
                <a:gd name="T27" fmla="*/ 2147483646 h 2752"/>
                <a:gd name="T28" fmla="*/ 2147483646 w 4960"/>
                <a:gd name="T29" fmla="*/ 2147483646 h 2752"/>
                <a:gd name="T30" fmla="*/ 2147483646 w 4960"/>
                <a:gd name="T31" fmla="*/ 2147483646 h 2752"/>
                <a:gd name="T32" fmla="*/ 2147483646 w 4960"/>
                <a:gd name="T33" fmla="*/ 2147483646 h 2752"/>
                <a:gd name="T34" fmla="*/ 2147483646 w 4960"/>
                <a:gd name="T35" fmla="*/ 2147483646 h 2752"/>
                <a:gd name="T36" fmla="*/ 2147483646 w 4960"/>
                <a:gd name="T37" fmla="*/ 2147483646 h 2752"/>
                <a:gd name="T38" fmla="*/ 2147483646 w 4960"/>
                <a:gd name="T39" fmla="*/ 2147483646 h 2752"/>
                <a:gd name="T40" fmla="*/ 2147483646 w 4960"/>
                <a:gd name="T41" fmla="*/ 2147483646 h 2752"/>
                <a:gd name="T42" fmla="*/ 2147483646 w 4960"/>
                <a:gd name="T43" fmla="*/ 2147483646 h 2752"/>
                <a:gd name="T44" fmla="*/ 2147483646 w 4960"/>
                <a:gd name="T45" fmla="*/ 2147483646 h 2752"/>
                <a:gd name="T46" fmla="*/ 2147483646 w 4960"/>
                <a:gd name="T47" fmla="*/ 2147483646 h 2752"/>
                <a:gd name="T48" fmla="*/ 2147483646 w 4960"/>
                <a:gd name="T49" fmla="*/ 2147483646 h 2752"/>
                <a:gd name="T50" fmla="*/ 2147483646 w 4960"/>
                <a:gd name="T51" fmla="*/ 2147483646 h 2752"/>
                <a:gd name="T52" fmla="*/ 2147483646 w 4960"/>
                <a:gd name="T53" fmla="*/ 2147483646 h 2752"/>
                <a:gd name="T54" fmla="*/ 2147483646 w 4960"/>
                <a:gd name="T55" fmla="*/ 2147483646 h 2752"/>
                <a:gd name="T56" fmla="*/ 2147483646 w 4960"/>
                <a:gd name="T57" fmla="*/ 2147483646 h 2752"/>
                <a:gd name="T58" fmla="*/ 2147483646 w 4960"/>
                <a:gd name="T59" fmla="*/ 2147483646 h 2752"/>
                <a:gd name="T60" fmla="*/ 2147483646 w 4960"/>
                <a:gd name="T61" fmla="*/ 2147483646 h 2752"/>
                <a:gd name="T62" fmla="*/ 2147483646 w 4960"/>
                <a:gd name="T63" fmla="*/ 2147483646 h 2752"/>
                <a:gd name="T64" fmla="*/ 2147483646 w 4960"/>
                <a:gd name="T65" fmla="*/ 2147483646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Rectangle 13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362190"/>
            <a:ext cx="2987087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1591" y="3088562"/>
            <a:ext cx="3001938" cy="244863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6229E-B34A-4187-AF50-BC5CA4338CA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3662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1588"/>
            <a:ext cx="9144000" cy="6859588"/>
            <a:chOff x="0" y="-2308"/>
            <a:chExt cx="9144000" cy="6860308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blipFill>
              <a:blip r:embed="rId19" cstate="screen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7000"/>
                  </a:schemeClr>
                </a:gs>
                <a:gs pos="69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4618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65092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879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6879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8000"/>
                  </a:schemeClr>
                </a:gs>
                <a:gs pos="72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6359946" y="1790293"/>
              <a:ext cx="2377690" cy="317748"/>
            </a:xfrm>
            <a:custGeom>
              <a:avLst/>
              <a:gdLst>
                <a:gd name="T0" fmla="*/ 1142553991 w 10000"/>
                <a:gd name="T1" fmla="*/ 548402480 h 5291"/>
                <a:gd name="T2" fmla="*/ 2147483646 w 10000"/>
                <a:gd name="T3" fmla="*/ 1145969242 h 5291"/>
                <a:gd name="T4" fmla="*/ 2147483646 w 10000"/>
                <a:gd name="T5" fmla="*/ 0 h 5291"/>
                <a:gd name="T6" fmla="*/ 2147483646 w 10000"/>
                <a:gd name="T7" fmla="*/ 0 h 5291"/>
                <a:gd name="T8" fmla="*/ 2147483646 w 10000"/>
                <a:gd name="T9" fmla="*/ 44183667 h 5291"/>
                <a:gd name="T10" fmla="*/ 2147483646 w 10000"/>
                <a:gd name="T11" fmla="*/ 86636205 h 5291"/>
                <a:gd name="T12" fmla="*/ 2147483646 w 10000"/>
                <a:gd name="T13" fmla="*/ 127786763 h 5291"/>
                <a:gd name="T14" fmla="*/ 2147483646 w 10000"/>
                <a:gd name="T15" fmla="*/ 163091082 h 5291"/>
                <a:gd name="T16" fmla="*/ 2147483646 w 10000"/>
                <a:gd name="T17" fmla="*/ 198611898 h 5291"/>
                <a:gd name="T18" fmla="*/ 2147483646 w 10000"/>
                <a:gd name="T19" fmla="*/ 231965108 h 5291"/>
                <a:gd name="T20" fmla="*/ 2147483646 w 10000"/>
                <a:gd name="T21" fmla="*/ 260337705 h 5291"/>
                <a:gd name="T22" fmla="*/ 2147483646 w 10000"/>
                <a:gd name="T23" fmla="*/ 286979172 h 5291"/>
                <a:gd name="T24" fmla="*/ 2147483646 w 10000"/>
                <a:gd name="T25" fmla="*/ 311885907 h 5291"/>
                <a:gd name="T26" fmla="*/ 2147483646 w 10000"/>
                <a:gd name="T27" fmla="*/ 333114007 h 5291"/>
                <a:gd name="T28" fmla="*/ 2147483646 w 10000"/>
                <a:gd name="T29" fmla="*/ 354338445 h 5291"/>
                <a:gd name="T30" fmla="*/ 2147483646 w 10000"/>
                <a:gd name="T31" fmla="*/ 372317000 h 5291"/>
                <a:gd name="T32" fmla="*/ 2147483646 w 10000"/>
                <a:gd name="T33" fmla="*/ 386393339 h 5291"/>
                <a:gd name="T34" fmla="*/ 2147483646 w 10000"/>
                <a:gd name="T35" fmla="*/ 400689596 h 5291"/>
                <a:gd name="T36" fmla="*/ 2147483646 w 10000"/>
                <a:gd name="T37" fmla="*/ 412818430 h 5291"/>
                <a:gd name="T38" fmla="*/ 2147483646 w 10000"/>
                <a:gd name="T39" fmla="*/ 421914094 h 5291"/>
                <a:gd name="T40" fmla="*/ 2147483646 w 10000"/>
                <a:gd name="T41" fmla="*/ 428845817 h 5291"/>
                <a:gd name="T42" fmla="*/ 2147483646 w 10000"/>
                <a:gd name="T43" fmla="*/ 435993976 h 5291"/>
                <a:gd name="T44" fmla="*/ 2147483646 w 10000"/>
                <a:gd name="T45" fmla="*/ 439456294 h 5291"/>
                <a:gd name="T46" fmla="*/ 2147483646 w 10000"/>
                <a:gd name="T47" fmla="*/ 443138531 h 5291"/>
                <a:gd name="T48" fmla="*/ 2147483646 w 10000"/>
                <a:gd name="T49" fmla="*/ 444656888 h 5291"/>
                <a:gd name="T50" fmla="*/ 2147483646 w 10000"/>
                <a:gd name="T51" fmla="*/ 443138531 h 5291"/>
                <a:gd name="T52" fmla="*/ 2147483646 w 10000"/>
                <a:gd name="T53" fmla="*/ 443138531 h 5291"/>
                <a:gd name="T54" fmla="*/ 2147483646 w 10000"/>
                <a:gd name="T55" fmla="*/ 439456294 h 5291"/>
                <a:gd name="T56" fmla="*/ 2147483646 w 10000"/>
                <a:gd name="T57" fmla="*/ 434042867 h 5291"/>
                <a:gd name="T58" fmla="*/ 2147483646 w 10000"/>
                <a:gd name="T59" fmla="*/ 428845817 h 5291"/>
                <a:gd name="T60" fmla="*/ 2147483646 w 10000"/>
                <a:gd name="T61" fmla="*/ 423428847 h 5291"/>
                <a:gd name="T62" fmla="*/ 2147483646 w 10000"/>
                <a:gd name="T63" fmla="*/ 414765935 h 5291"/>
                <a:gd name="T64" fmla="*/ 2147483646 w 10000"/>
                <a:gd name="T65" fmla="*/ 405670271 h 5291"/>
                <a:gd name="T66" fmla="*/ 2147483646 w 10000"/>
                <a:gd name="T67" fmla="*/ 397007359 h 5291"/>
                <a:gd name="T68" fmla="*/ 0 w 10000"/>
                <a:gd name="T69" fmla="*/ 373831753 h 5291"/>
                <a:gd name="T70" fmla="*/ 1142553991 w 10000"/>
                <a:gd name="T71" fmla="*/ 548402480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3"/>
            <p:cNvSpPr>
              <a:spLocks/>
            </p:cNvSpPr>
            <p:nvPr/>
          </p:nvSpPr>
          <p:spPr bwMode="gray">
            <a:xfrm>
              <a:off x="485023" y="1854142"/>
              <a:ext cx="8173954" cy="4535226"/>
            </a:xfrm>
            <a:custGeom>
              <a:avLst/>
              <a:gdLst>
                <a:gd name="T0" fmla="*/ 0 w 4960"/>
                <a:gd name="T1" fmla="*/ 0 h 2752"/>
                <a:gd name="T2" fmla="*/ 0 w 4960"/>
                <a:gd name="T3" fmla="*/ 2147483646 h 2752"/>
                <a:gd name="T4" fmla="*/ 0 w 4960"/>
                <a:gd name="T5" fmla="*/ 2147483646 h 2752"/>
                <a:gd name="T6" fmla="*/ 0 w 4960"/>
                <a:gd name="T7" fmla="*/ 2147483646 h 2752"/>
                <a:gd name="T8" fmla="*/ 2147483646 w 4960"/>
                <a:gd name="T9" fmla="*/ 2147483646 h 2752"/>
                <a:gd name="T10" fmla="*/ 2147483646 w 4960"/>
                <a:gd name="T11" fmla="*/ 2147483646 h 2752"/>
                <a:gd name="T12" fmla="*/ 2147483646 w 4960"/>
                <a:gd name="T13" fmla="*/ 2147483646 h 2752"/>
                <a:gd name="T14" fmla="*/ 2147483646 w 4960"/>
                <a:gd name="T15" fmla="*/ 0 h 2752"/>
                <a:gd name="T16" fmla="*/ 2147483646 w 4960"/>
                <a:gd name="T17" fmla="*/ 0 h 2752"/>
                <a:gd name="T18" fmla="*/ 2147483646 w 4960"/>
                <a:gd name="T19" fmla="*/ 2147483646 h 2752"/>
                <a:gd name="T20" fmla="*/ 2147483646 w 4960"/>
                <a:gd name="T21" fmla="*/ 2147483646 h 2752"/>
                <a:gd name="T22" fmla="*/ 2147483646 w 4960"/>
                <a:gd name="T23" fmla="*/ 2147483646 h 2752"/>
                <a:gd name="T24" fmla="*/ 2147483646 w 4960"/>
                <a:gd name="T25" fmla="*/ 2147483646 h 2752"/>
                <a:gd name="T26" fmla="*/ 2147483646 w 4960"/>
                <a:gd name="T27" fmla="*/ 2147483646 h 2752"/>
                <a:gd name="T28" fmla="*/ 2147483646 w 4960"/>
                <a:gd name="T29" fmla="*/ 2147483646 h 2752"/>
                <a:gd name="T30" fmla="*/ 2147483646 w 4960"/>
                <a:gd name="T31" fmla="*/ 2147483646 h 2752"/>
                <a:gd name="T32" fmla="*/ 2147483646 w 4960"/>
                <a:gd name="T33" fmla="*/ 2147483646 h 2752"/>
                <a:gd name="T34" fmla="*/ 2147483646 w 4960"/>
                <a:gd name="T35" fmla="*/ 2147483646 h 2752"/>
                <a:gd name="T36" fmla="*/ 2147483646 w 4960"/>
                <a:gd name="T37" fmla="*/ 2147483646 h 2752"/>
                <a:gd name="T38" fmla="*/ 2147483646 w 4960"/>
                <a:gd name="T39" fmla="*/ 2147483646 h 2752"/>
                <a:gd name="T40" fmla="*/ 2147483646 w 4960"/>
                <a:gd name="T41" fmla="*/ 2147483646 h 2752"/>
                <a:gd name="T42" fmla="*/ 2147483646 w 4960"/>
                <a:gd name="T43" fmla="*/ 2147483646 h 2752"/>
                <a:gd name="T44" fmla="*/ 2147483646 w 4960"/>
                <a:gd name="T45" fmla="*/ 2147483646 h 2752"/>
                <a:gd name="T46" fmla="*/ 2147483646 w 4960"/>
                <a:gd name="T47" fmla="*/ 2147483646 h 2752"/>
                <a:gd name="T48" fmla="*/ 2147483646 w 4960"/>
                <a:gd name="T49" fmla="*/ 2147483646 h 2752"/>
                <a:gd name="T50" fmla="*/ 2147483646 w 4960"/>
                <a:gd name="T51" fmla="*/ 2147483646 h 2752"/>
                <a:gd name="T52" fmla="*/ 2147483646 w 4960"/>
                <a:gd name="T53" fmla="*/ 2147483646 h 2752"/>
                <a:gd name="T54" fmla="*/ 2147483646 w 4960"/>
                <a:gd name="T55" fmla="*/ 2147483646 h 2752"/>
                <a:gd name="T56" fmla="*/ 2147483646 w 4960"/>
                <a:gd name="T57" fmla="*/ 2147483646 h 2752"/>
                <a:gd name="T58" fmla="*/ 2147483646 w 4960"/>
                <a:gd name="T59" fmla="*/ 2147483646 h 2752"/>
                <a:gd name="T60" fmla="*/ 2147483646 w 4960"/>
                <a:gd name="T61" fmla="*/ 2147483646 h 2752"/>
                <a:gd name="T62" fmla="*/ 2147483646 w 4960"/>
                <a:gd name="T63" fmla="*/ 2147483646 h 2752"/>
                <a:gd name="T64" fmla="*/ 2147483646 w 4960"/>
                <a:gd name="T65" fmla="*/ 2147483646 h 2752"/>
                <a:gd name="T66" fmla="*/ 0 w 4960"/>
                <a:gd name="T67" fmla="*/ 0 h 2752"/>
                <a:gd name="T68" fmla="*/ 0 w 4960"/>
                <a:gd name="T69" fmla="*/ 0 h 27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-2308"/>
              <a:ext cx="9144000" cy="6858000"/>
            </a:xfrm>
            <a:custGeom>
              <a:avLst/>
              <a:gdLst>
                <a:gd name="T0" fmla="*/ 0 w 5760"/>
                <a:gd name="T1" fmla="*/ 0 h 4320"/>
                <a:gd name="T2" fmla="*/ 0 w 5760"/>
                <a:gd name="T3" fmla="*/ 2147483646 h 4320"/>
                <a:gd name="T4" fmla="*/ 2147483646 w 5760"/>
                <a:gd name="T5" fmla="*/ 2147483646 h 4320"/>
                <a:gd name="T6" fmla="*/ 2147483646 w 5760"/>
                <a:gd name="T7" fmla="*/ 0 h 4320"/>
                <a:gd name="T8" fmla="*/ 0 w 5760"/>
                <a:gd name="T9" fmla="*/ 0 h 4320"/>
                <a:gd name="T10" fmla="*/ 2147483646 w 5760"/>
                <a:gd name="T11" fmla="*/ 2147483646 h 4320"/>
                <a:gd name="T12" fmla="*/ 2147483646 w 5760"/>
                <a:gd name="T13" fmla="*/ 2147483646 h 4320"/>
                <a:gd name="T14" fmla="*/ 2147483646 w 5760"/>
                <a:gd name="T15" fmla="*/ 2147483646 h 4320"/>
                <a:gd name="T16" fmla="*/ 2147483646 w 5760"/>
                <a:gd name="T17" fmla="*/ 2147483646 h 4320"/>
                <a:gd name="T18" fmla="*/ 2147483646 w 5760"/>
                <a:gd name="T19" fmla="*/ 2147483646 h 4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3600" y="925513"/>
            <a:ext cx="63468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6775" y="2489200"/>
            <a:ext cx="6343650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550" y="6365875"/>
            <a:ext cx="38608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3963" y="6372225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7" name="Rectangle 16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050" y="295275"/>
            <a:ext cx="62865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912A718-EA65-440A-B6C1-FCE7EA0EC02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1" r:id="rId4"/>
    <p:sldLayoutId id="2147483822" r:id="rId5"/>
    <p:sldLayoutId id="2147483823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  <p:sldLayoutId id="2147483837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685800" indent="-282575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95885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233488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1508125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866775" y="1371600"/>
            <a:ext cx="7058025" cy="2871788"/>
          </a:xfrm>
        </p:spPr>
        <p:txBody>
          <a:bodyPr/>
          <a:lstStyle/>
          <a:p>
            <a:pPr algn="ctr" eaLnBrk="1" hangingPunct="1"/>
            <a:r>
              <a:rPr lang="ru-RU" altLang="ru-RU" smtClean="0"/>
              <a:t>Мастер-класс </a:t>
            </a:r>
            <a:br>
              <a:rPr lang="ru-RU" altLang="ru-RU" smtClean="0"/>
            </a:br>
            <a:r>
              <a:rPr lang="ru-RU" altLang="ru-RU" sz="3600" smtClean="0"/>
              <a:t>по изготовлению национального татарского костюма на куклу</a:t>
            </a:r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6775" y="4776788"/>
            <a:ext cx="5916613" cy="8620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/>
              <a:t>Выполнила: воспитатель МАОУ «Прогимназия № 119» </a:t>
            </a:r>
            <a:r>
              <a:rPr lang="ru-RU" dirty="0" err="1" smtClean="0"/>
              <a:t>Каптуренко</a:t>
            </a:r>
            <a:r>
              <a:rPr lang="ru-RU" dirty="0" smtClean="0"/>
              <a:t> О.В.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6346825" cy="1055688"/>
          </a:xfrm>
        </p:spPr>
        <p:txBody>
          <a:bodyPr/>
          <a:lstStyle/>
          <a:p>
            <a:pPr algn="ctr" eaLnBrk="1" hangingPunct="1"/>
            <a:r>
              <a:rPr lang="ru-RU" altLang="ru-RU" smtClean="0"/>
              <a:t>Сапожки (украшение аппликацией)</a:t>
            </a:r>
          </a:p>
        </p:txBody>
      </p:sp>
      <p:pic>
        <p:nvPicPr>
          <p:cNvPr id="2560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2133600"/>
            <a:ext cx="6850063" cy="4572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6346825" cy="1055688"/>
          </a:xfrm>
        </p:spPr>
        <p:txBody>
          <a:bodyPr/>
          <a:lstStyle/>
          <a:p>
            <a:pPr algn="ctr" eaLnBrk="1" hangingPunct="1"/>
            <a:r>
              <a:rPr lang="ru-RU" altLang="ru-RU" smtClean="0"/>
              <a:t>Кукла в национальном татарском костюме</a:t>
            </a:r>
          </a:p>
        </p:txBody>
      </p:sp>
      <p:pic>
        <p:nvPicPr>
          <p:cNvPr id="26627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95600" y="2133600"/>
            <a:ext cx="3082925" cy="46196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863600" y="925513"/>
            <a:ext cx="6346825" cy="903287"/>
          </a:xfrm>
        </p:spPr>
        <p:txBody>
          <a:bodyPr/>
          <a:lstStyle/>
          <a:p>
            <a:pPr algn="ctr" eaLnBrk="1" hangingPunct="1"/>
            <a:r>
              <a:rPr lang="ru-RU" altLang="ru-RU" smtClean="0"/>
              <a:t>Раскраивание основных деталей</a:t>
            </a:r>
          </a:p>
        </p:txBody>
      </p:sp>
      <p:pic>
        <p:nvPicPr>
          <p:cNvPr id="17411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2209800"/>
            <a:ext cx="6507163" cy="4343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/>
              <a:t>Шаровары</a:t>
            </a:r>
            <a:endParaRPr lang="ru-RU" altLang="ru-RU" dirty="0" smtClean="0"/>
          </a:p>
        </p:txBody>
      </p:sp>
      <p:pic>
        <p:nvPicPr>
          <p:cNvPr id="1843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2286000"/>
            <a:ext cx="6681788" cy="44592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63600" y="925512"/>
            <a:ext cx="6346825" cy="1055687"/>
          </a:xfrm>
        </p:spPr>
        <p:txBody>
          <a:bodyPr/>
          <a:lstStyle/>
          <a:p>
            <a:pPr algn="ctr" eaLnBrk="1" hangingPunct="1"/>
            <a:r>
              <a:rPr lang="ru-RU" altLang="ru-RU" dirty="0" smtClean="0"/>
              <a:t>Просторная рубаха (</a:t>
            </a:r>
            <a:r>
              <a:rPr lang="ru-RU" altLang="ru-RU" dirty="0" err="1" smtClean="0"/>
              <a:t>кульмек</a:t>
            </a:r>
            <a:r>
              <a:rPr lang="ru-RU" altLang="ru-RU" dirty="0" smtClean="0"/>
              <a:t>)</a:t>
            </a:r>
            <a:endParaRPr lang="ru-RU" altLang="ru-RU" dirty="0" smtClean="0"/>
          </a:p>
        </p:txBody>
      </p:sp>
      <p:pic>
        <p:nvPicPr>
          <p:cNvPr id="19459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0" y="2209800"/>
            <a:ext cx="6681788" cy="44592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Промежуточный этап</a:t>
            </a:r>
          </a:p>
        </p:txBody>
      </p:sp>
      <p:pic>
        <p:nvPicPr>
          <p:cNvPr id="20483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2286000"/>
            <a:ext cx="6564313" cy="43815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863600" y="925512"/>
            <a:ext cx="6346825" cy="979487"/>
          </a:xfrm>
        </p:spPr>
        <p:txBody>
          <a:bodyPr/>
          <a:lstStyle/>
          <a:p>
            <a:pPr algn="ctr" eaLnBrk="1" hangingPunct="1"/>
            <a:r>
              <a:rPr lang="ru-RU" altLang="ru-RU" dirty="0" smtClean="0"/>
              <a:t>Безрукавный камзол</a:t>
            </a:r>
            <a:r>
              <a:rPr lang="ru-RU" altLang="ru-RU" dirty="0" smtClean="0"/>
              <a:t> </a:t>
            </a:r>
            <a:r>
              <a:rPr lang="ru-RU" altLang="ru-RU" dirty="0" smtClean="0"/>
              <a:t>(украшение жгутом)</a:t>
            </a:r>
          </a:p>
        </p:txBody>
      </p:sp>
      <p:pic>
        <p:nvPicPr>
          <p:cNvPr id="21507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2286000"/>
            <a:ext cx="6550025" cy="43719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863600" y="925512"/>
            <a:ext cx="6346825" cy="1055687"/>
          </a:xfrm>
        </p:spPr>
        <p:txBody>
          <a:bodyPr/>
          <a:lstStyle/>
          <a:p>
            <a:pPr algn="ctr" eaLnBrk="1" hangingPunct="1"/>
            <a:r>
              <a:rPr lang="ru-RU" altLang="ru-RU" dirty="0" smtClean="0"/>
              <a:t>Безрукавный камзол</a:t>
            </a:r>
            <a:r>
              <a:rPr lang="ru-RU" altLang="ru-RU" dirty="0" smtClean="0"/>
              <a:t> </a:t>
            </a:r>
            <a:r>
              <a:rPr lang="ru-RU" altLang="ru-RU" dirty="0" smtClean="0"/>
              <a:t>(украшение жгутом)</a:t>
            </a:r>
          </a:p>
        </p:txBody>
      </p:sp>
      <p:pic>
        <p:nvPicPr>
          <p:cNvPr id="22531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2286000"/>
            <a:ext cx="6376988" cy="425608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863600" y="685800"/>
            <a:ext cx="6346825" cy="1295400"/>
          </a:xfrm>
        </p:spPr>
        <p:txBody>
          <a:bodyPr/>
          <a:lstStyle/>
          <a:p>
            <a:pPr algn="ctr" eaLnBrk="1" hangingPunct="1"/>
            <a:r>
              <a:rPr lang="ru-RU" altLang="ru-RU" dirty="0" err="1" smtClean="0"/>
              <a:t>Калфак</a:t>
            </a:r>
            <a:r>
              <a:rPr lang="ru-RU" altLang="ru-RU" dirty="0" smtClean="0"/>
              <a:t> </a:t>
            </a:r>
            <a:r>
              <a:rPr lang="ru-RU" altLang="ru-RU" dirty="0" smtClean="0"/>
              <a:t>(украшение бахромой)</a:t>
            </a:r>
          </a:p>
        </p:txBody>
      </p:sp>
      <p:pic>
        <p:nvPicPr>
          <p:cNvPr id="2355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2133600"/>
            <a:ext cx="6735763" cy="44958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err="1" smtClean="0"/>
              <a:t>И</a:t>
            </a:r>
            <a:r>
              <a:rPr lang="ru-RU" altLang="ru-RU" dirty="0" err="1" smtClean="0"/>
              <a:t>зу</a:t>
            </a:r>
            <a:r>
              <a:rPr lang="ru-RU" altLang="ru-RU" dirty="0" smtClean="0"/>
              <a:t> (</a:t>
            </a:r>
            <a:r>
              <a:rPr lang="ru-RU" altLang="ru-RU" dirty="0" smtClean="0"/>
              <a:t>нагрудное украшение</a:t>
            </a:r>
            <a:r>
              <a:rPr lang="ru-RU" altLang="ru-RU" dirty="0" smtClean="0"/>
              <a:t>)</a:t>
            </a:r>
            <a:endParaRPr lang="ru-RU" altLang="ru-RU" dirty="0" smtClean="0"/>
          </a:p>
        </p:txBody>
      </p:sp>
      <p:pic>
        <p:nvPicPr>
          <p:cNvPr id="24579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2133600"/>
            <a:ext cx="6834188" cy="456088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39</TotalTime>
  <Words>56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 (конференц-зал)</vt:lpstr>
      <vt:lpstr>Мастер-класс  по изготовлению национального татарского костюма на куклу</vt:lpstr>
      <vt:lpstr>Раскраивание основных деталей</vt:lpstr>
      <vt:lpstr>Шаровары</vt:lpstr>
      <vt:lpstr>Просторная рубаха (кульмек)</vt:lpstr>
      <vt:lpstr>Промежуточный этап</vt:lpstr>
      <vt:lpstr>Безрукавный камзол (украшение жгутом)</vt:lpstr>
      <vt:lpstr>Безрукавный камзол (украшение жгутом)</vt:lpstr>
      <vt:lpstr>Калфак (украшение бахромой)</vt:lpstr>
      <vt:lpstr>Изу (нагрудное украшение)</vt:lpstr>
      <vt:lpstr>Сапожки (украшение аппликацией)</vt:lpstr>
      <vt:lpstr>Кукла в национальном татарском костюме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Procrys</dc:creator>
  <cp:lastModifiedBy>Procrys</cp:lastModifiedBy>
  <cp:revision>5</cp:revision>
  <cp:lastPrinted>1601-01-01T00:00:00Z</cp:lastPrinted>
  <dcterms:created xsi:type="dcterms:W3CDTF">2017-09-25T05:43:56Z</dcterms:created>
  <dcterms:modified xsi:type="dcterms:W3CDTF">2017-09-26T15:54:21Z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