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6" autoAdjust="0"/>
  </p:normalViewPr>
  <p:slideViewPr>
    <p:cSldViewPr>
      <p:cViewPr varScale="1">
        <p:scale>
          <a:sx n="85" d="100"/>
          <a:sy n="85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МОЯ МАМА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1124744"/>
            <a:ext cx="54726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мама – самый дорогой человек для меня. Я её очень люблю. Люблю не за что-то, а просто так, просто за то, что она у меня есть. Я очень горжусь и дорожу своей мамой. Мою маму зовут Ирина, а фамилия у нее Зайцева. Она красивая. У мамы карие глаза, волосы русые, чуть ниже плеч. Она работает в ЖКХ экономистом.  Она заполняет там всякие счета и чеки. Моя мама очень добрая, хорошо ладит с людьми, её уважают и любят. В свободное от работы время мама занимается делами по дому и помогает нам делать уроки. Моя мама очень вкусно готовит, и я люблю помогать ей в этом.  Я буду стараться радовать тебя каждый день своей учёбой, хорошим поведением и всегда буду помогать тебе. Мама, спасибо, что ты у меня есть!  </a:t>
            </a:r>
            <a:endParaRPr lang="ru-RU" dirty="0"/>
          </a:p>
        </p:txBody>
      </p:sp>
      <p:pic>
        <p:nvPicPr>
          <p:cNvPr id="8" name="Рисунок 7" descr="DSC_02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2875819" cy="51125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129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МОЯ МАМА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МАМА</dc:title>
  <dc:creator>ASUS</dc:creator>
  <cp:lastModifiedBy>ASUS</cp:lastModifiedBy>
  <cp:revision>3</cp:revision>
  <dcterms:created xsi:type="dcterms:W3CDTF">2015-11-23T14:35:22Z</dcterms:created>
  <dcterms:modified xsi:type="dcterms:W3CDTF">2015-11-23T14:56:19Z</dcterms:modified>
</cp:coreProperties>
</file>