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6" r:id="rId4"/>
    <p:sldId id="263" r:id="rId5"/>
    <p:sldId id="258" r:id="rId6"/>
    <p:sldId id="264" r:id="rId7"/>
    <p:sldId id="259" r:id="rId8"/>
    <p:sldId id="265" r:id="rId9"/>
    <p:sldId id="260" r:id="rId10"/>
    <p:sldId id="266" r:id="rId11"/>
    <p:sldId id="268" r:id="rId12"/>
    <p:sldId id="269" r:id="rId13"/>
    <p:sldId id="261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CC00CC"/>
    <a:srgbClr val="FFFF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33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44824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8000" b="1" spc="50" dirty="0" smtClean="0">
                <a:ln w="11430"/>
                <a:solidFill>
                  <a:srgbClr val="CC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ТЕМА:</a:t>
            </a:r>
            <a:br>
              <a:rPr lang="ru-RU" sz="8000" b="1" spc="50" dirty="0" smtClean="0">
                <a:ln w="11430"/>
                <a:solidFill>
                  <a:srgbClr val="CC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spc="50" dirty="0" smtClean="0">
                <a:ln w="11430"/>
                <a:solidFill>
                  <a:srgbClr val="CC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8000" b="1" spc="50" dirty="0" smtClean="0">
                <a:ln w="11430"/>
                <a:solidFill>
                  <a:srgbClr val="CC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8000" b="1" spc="50" dirty="0" smtClean="0">
                <a:ln w="11430"/>
                <a:solidFill>
                  <a:srgbClr val="CC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8000" b="1" spc="50" dirty="0" smtClean="0">
                <a:ln w="11430"/>
                <a:solidFill>
                  <a:srgbClr val="CC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«</a:t>
            </a:r>
            <a:r>
              <a:rPr lang="ru-RU" sz="8000" b="1" spc="50" dirty="0">
                <a:ln w="11430"/>
                <a:solidFill>
                  <a:srgbClr val="CC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Умение работать </a:t>
            </a:r>
            <a:r>
              <a:rPr lang="ru-RU" sz="8000" b="1" spc="50" dirty="0" smtClean="0">
                <a:ln w="11430"/>
                <a:solidFill>
                  <a:srgbClr val="CC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8000" b="1" spc="50" dirty="0" smtClean="0">
                <a:ln w="11430"/>
                <a:solidFill>
                  <a:srgbClr val="CC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8000" b="1" spc="50" dirty="0" smtClean="0">
                <a:ln w="11430"/>
                <a:solidFill>
                  <a:srgbClr val="CC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в группе</a:t>
            </a:r>
            <a:r>
              <a:rPr lang="ru-RU" sz="8000" b="1" spc="50" dirty="0">
                <a:ln w="11430"/>
                <a:solidFill>
                  <a:srgbClr val="CC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»</a:t>
            </a:r>
            <a:br>
              <a:rPr lang="ru-RU" sz="8000" b="1" spc="50" dirty="0">
                <a:ln w="11430"/>
                <a:solidFill>
                  <a:srgbClr val="CC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</a:br>
            <a:endParaRPr lang="ru-RU" sz="8000" b="1" spc="50" dirty="0">
              <a:ln w="11430"/>
              <a:solidFill>
                <a:srgbClr val="CC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Picture 8" descr="2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858082"/>
            <a:ext cx="2520280" cy="17448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5717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779912" y="980728"/>
            <a:ext cx="1133475" cy="10382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98936" y="2018953"/>
            <a:ext cx="1495425" cy="15049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5148064" y="2057400"/>
            <a:ext cx="895350" cy="914400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6200000">
            <a:off x="2637309" y="2009426"/>
            <a:ext cx="895350" cy="914400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3541707"/>
            <a:ext cx="476250" cy="11239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57332" y="3541707"/>
            <a:ext cx="476250" cy="11239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18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165" y="908720"/>
            <a:ext cx="8229600" cy="1143000"/>
          </a:xfrm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5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n-ea"/>
                <a:cs typeface="+mn-cs"/>
              </a:rPr>
              <a:t>«Зеркало»</a:t>
            </a:r>
            <a:r>
              <a:rPr lang="ru-RU" sz="54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n-ea"/>
                <a:cs typeface="+mn-cs"/>
              </a:rPr>
              <a:t/>
            </a:r>
            <a:br>
              <a:rPr lang="ru-RU" sz="54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n-ea"/>
                <a:cs typeface="+mn-cs"/>
              </a:rPr>
            </a:br>
            <a:endParaRPr lang="ru-RU" sz="54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32" y="1797471"/>
            <a:ext cx="7222867" cy="3863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881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60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n-ea"/>
                <a:cs typeface="+mn-cs"/>
              </a:rPr>
              <a:t>«Аплодисменты»</a:t>
            </a:r>
            <a: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268760"/>
            <a:ext cx="4824536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1106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27584" y="1124744"/>
            <a:ext cx="6984776" cy="48245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076056" y="1444162"/>
            <a:ext cx="1778230" cy="169680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161443" y="1837904"/>
            <a:ext cx="257175" cy="25717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209165" y="1837903"/>
            <a:ext cx="257175" cy="25717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757979" y="1470868"/>
            <a:ext cx="1803736" cy="1670100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00206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524458" y="3717032"/>
            <a:ext cx="1767622" cy="172999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00206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865837" y="1841402"/>
            <a:ext cx="257175" cy="257175"/>
          </a:xfrm>
          <a:prstGeom prst="ellipse">
            <a:avLst/>
          </a:pr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547786" y="1837904"/>
            <a:ext cx="257175" cy="257175"/>
          </a:xfrm>
          <a:prstGeom prst="ellipse">
            <a:avLst/>
          </a:pr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923928" y="4149080"/>
            <a:ext cx="257175" cy="257175"/>
          </a:xfrm>
          <a:prstGeom prst="ellipse">
            <a:avLst/>
          </a:pr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683027" y="4149080"/>
            <a:ext cx="257175" cy="257175"/>
          </a:xfrm>
          <a:prstGeom prst="ellipse">
            <a:avLst/>
          </a:pr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2578884" y="2266295"/>
            <a:ext cx="161925" cy="257175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Дуга 19"/>
          <p:cNvSpPr/>
          <p:nvPr/>
        </p:nvSpPr>
        <p:spPr>
          <a:xfrm rot="8091295">
            <a:off x="2261383" y="2135361"/>
            <a:ext cx="796925" cy="713105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3" name="Дуга 22"/>
          <p:cNvSpPr/>
          <p:nvPr/>
        </p:nvSpPr>
        <p:spPr>
          <a:xfrm rot="19028565">
            <a:off x="5578522" y="2699313"/>
            <a:ext cx="796925" cy="713105"/>
          </a:xfrm>
          <a:prstGeom prst="arc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5896023" y="2234738"/>
            <a:ext cx="161925" cy="257175"/>
          </a:xfrm>
          <a:prstGeom prst="triangl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4327306" y="4497496"/>
            <a:ext cx="161925" cy="257175"/>
          </a:xfrm>
          <a:prstGeom prst="triangl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4174905" y="5110797"/>
            <a:ext cx="4667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2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3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25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26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2209165" y="1829375"/>
            <a:ext cx="257175" cy="257175"/>
          </a:xfrm>
          <a:prstGeom prst="ellipse">
            <a:avLst/>
          </a:pr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418650" y="71566"/>
            <a:ext cx="38026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«Настроение»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983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684872" y="96706"/>
            <a:ext cx="5612434" cy="258532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endParaRPr lang="ru-RU" sz="5400" b="1" dirty="0" smtClean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5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</a:t>
            </a:r>
            <a:r>
              <a:rPr lang="ru-RU" sz="54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 </a:t>
            </a:r>
            <a:r>
              <a:rPr lang="ru-RU" sz="5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работу</a:t>
            </a:r>
            <a:endParaRPr lang="ru-RU" sz="54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5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sz="5400" b="1" dirty="0">
              <a:ln w="50800"/>
              <a:solidFill>
                <a:srgbClr val="FF00FF"/>
              </a:solidFill>
            </a:endParaRPr>
          </a:p>
        </p:txBody>
      </p:sp>
      <p:sp>
        <p:nvSpPr>
          <p:cNvPr id="28675" name="Заголовок 10"/>
          <p:cNvSpPr>
            <a:spLocks noGrp="1"/>
          </p:cNvSpPr>
          <p:nvPr>
            <p:ph type="title"/>
          </p:nvPr>
        </p:nvSpPr>
        <p:spPr>
          <a:xfrm>
            <a:off x="408454" y="447900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Успехов в учебе!</a:t>
            </a:r>
            <a:endParaRPr lang="ru-RU" sz="54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28676" name="Picture 5" descr="H:\КаРтИнКи, АнимациЯ\26656182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0259" y="1003606"/>
            <a:ext cx="5429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 descr="H:\КаРтИнКи, АнимациЯ\26656182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22" y="1003606"/>
            <a:ext cx="5429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5" descr="H:\КаРтИнКи, АнимациЯ\26656182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32766" y="1003606"/>
            <a:ext cx="5429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7" descr="0_239a3_aca4c498_M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872" y="1893683"/>
            <a:ext cx="251460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0726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«</a:t>
            </a:r>
            <a:r>
              <a:rPr lang="ru-RU" sz="54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</a:t>
            </a:r>
            <a:r>
              <a:rPr lang="ru-RU" sz="54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олшебная страна»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89155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1979711" y="980728"/>
            <a:ext cx="4810125" cy="1524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70273" y="2504728"/>
            <a:ext cx="3429000" cy="304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55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1979710" y="1008939"/>
            <a:ext cx="4810125" cy="15240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70273" y="2532939"/>
            <a:ext cx="3429000" cy="304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96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275856" y="692696"/>
            <a:ext cx="2219325" cy="21526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133105" y="2845346"/>
            <a:ext cx="504825" cy="21526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17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275856" y="692696"/>
            <a:ext cx="2219325" cy="21526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133105" y="2845346"/>
            <a:ext cx="504825" cy="21526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45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2204864"/>
            <a:ext cx="3702546" cy="193508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4962178" y="1628800"/>
            <a:ext cx="2418134" cy="2511152"/>
          </a:xfrm>
          <a:prstGeom prst="rtTriangle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267743" y="4139952"/>
            <a:ext cx="843162" cy="801216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796136" y="4139952"/>
            <a:ext cx="902747" cy="801216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14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2204864"/>
            <a:ext cx="3702546" cy="193508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4962178" y="1628800"/>
            <a:ext cx="2418134" cy="2511152"/>
          </a:xfrm>
          <a:prstGeom prst="rtTriangle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267743" y="4139952"/>
            <a:ext cx="843162" cy="801216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796136" y="4139952"/>
            <a:ext cx="902747" cy="801216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481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779912" y="980728"/>
            <a:ext cx="1133475" cy="10382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98936" y="2018953"/>
            <a:ext cx="1495425" cy="15049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5148064" y="2057400"/>
            <a:ext cx="895350" cy="914400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6200000">
            <a:off x="2637309" y="2009426"/>
            <a:ext cx="895350" cy="914400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3519323"/>
            <a:ext cx="476250" cy="11239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57332" y="3541707"/>
            <a:ext cx="476250" cy="11239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146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21</Words>
  <Application>Microsoft Office PowerPoint</Application>
  <PresentationFormat>Экран (4:3)</PresentationFormat>
  <Paragraphs>11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Monotype Corsiva</vt:lpstr>
      <vt:lpstr>Тема Office</vt:lpstr>
      <vt:lpstr>  ТЕМА:   «Умение работать  в группе» </vt:lpstr>
      <vt:lpstr>«Волшебная страна»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«Зеркало» </vt:lpstr>
      <vt:lpstr>«Аплодисменты» </vt:lpstr>
      <vt:lpstr>Презентация PowerPoint</vt:lpstr>
      <vt:lpstr>Успехов в учебе!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12</cp:revision>
  <dcterms:created xsi:type="dcterms:W3CDTF">2017-03-31T17:30:06Z</dcterms:created>
  <dcterms:modified xsi:type="dcterms:W3CDTF">2017-04-04T11:14:26Z</dcterms:modified>
</cp:coreProperties>
</file>