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6" r:id="rId4"/>
    <p:sldId id="258" r:id="rId5"/>
    <p:sldId id="267" r:id="rId6"/>
    <p:sldId id="260" r:id="rId7"/>
    <p:sldId id="268" r:id="rId8"/>
    <p:sldId id="262" r:id="rId9"/>
    <p:sldId id="273" r:id="rId10"/>
    <p:sldId id="259" r:id="rId11"/>
    <p:sldId id="270" r:id="rId12"/>
    <p:sldId id="269" r:id="rId13"/>
    <p:sldId id="261" r:id="rId14"/>
    <p:sldId id="278" r:id="rId15"/>
    <p:sldId id="265" r:id="rId16"/>
    <p:sldId id="263" r:id="rId17"/>
    <p:sldId id="271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655661-9A57-4EA8-A509-D3B05D47A5D2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BB324B-BBFE-4053-9B38-11EA5FDBBF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8470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61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68563"/>
            <a:ext cx="559653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43570" y="4611231"/>
            <a:ext cx="35004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Лазарева И. В.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МАОУ «СОШ №40»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г.Улан-Удэ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981"/>
          <p:cNvPicPr>
            <a:picLocks noChangeAspect="1" noChangeArrowheads="1"/>
          </p:cNvPicPr>
          <p:nvPr/>
        </p:nvPicPr>
        <p:blipFill>
          <a:blip r:embed="rId2"/>
          <a:srcRect t="8333" b="4166"/>
          <a:stretch>
            <a:fillRect/>
          </a:stretch>
        </p:blipFill>
        <p:spPr bwMode="auto">
          <a:xfrm>
            <a:off x="0" y="0"/>
            <a:ext cx="9144000" cy="68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к40.jpg"/>
          <p:cNvPicPr>
            <a:picLocks noChangeAspect="1" noChangeArrowheads="1"/>
          </p:cNvPicPr>
          <p:nvPr/>
        </p:nvPicPr>
        <p:blipFill>
          <a:blip r:embed="rId2"/>
          <a:srcRect t="2423" b="6295"/>
          <a:stretch>
            <a:fillRect/>
          </a:stretch>
        </p:blipFill>
        <p:spPr bwMode="auto">
          <a:xfrm>
            <a:off x="0" y="-23013"/>
            <a:ext cx="9144000" cy="688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смена и ночь\large-spinning-globe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981034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571636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Воображаемая-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857760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существующая не в действительности, но в наших мыслях.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Назовите предметы 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настоящей осью вращения</a:t>
            </a:r>
          </a:p>
        </p:txBody>
      </p:sp>
      <p:pic>
        <p:nvPicPr>
          <p:cNvPr id="7" name="Picture 2" descr="F:\юл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719513"/>
            <a:ext cx="2643188" cy="3138487"/>
          </a:xfrm>
        </p:spPr>
      </p:pic>
      <p:pic>
        <p:nvPicPr>
          <p:cNvPr id="8" name="Picture 5" descr="23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714750"/>
            <a:ext cx="30718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9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786063" y="3714750"/>
            <a:ext cx="3143250" cy="3143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23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00306"/>
            <a:ext cx="7261524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68313" y="0"/>
            <a:ext cx="77041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000000"/>
                </a:solidFill>
              </a:rPr>
              <a:t>	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делает полный оборот вокруг своей оси за 24 часа, или сутки.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Земные сутки-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 одного оборота Земли вокруг своей оси (24 часа).     За это время на земле ночь сменяет день и снова наступает ночь.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вращается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полюс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24 часа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31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ксей\Рабочий стол\Картинки день и ночь\200709191345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265"/>
            <a:ext cx="9144000" cy="6810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algn="ctr"/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Мишины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Нельзя сделать так, чтобы в селе Мирном, как в городе Ином страны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Инопланетии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всегда был день?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9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714908" cy="471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429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23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3595691" cy="35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9635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 свою планету –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Ведь другой, похожей, нету!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:\смена и ночь\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14554"/>
            <a:ext cx="4429124" cy="4429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Допиши нужные слова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64357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Земля имеет форму, похожую на…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Глобус- 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Чего на Земле больше: суши или воды?....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Линия, разделяющая глобус на Северное и Южное полушарии-…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Родина находится в каком полушарии? </a:t>
            </a:r>
          </a:p>
          <a:p>
            <a:pPr algn="l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Допиши нужные слова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64357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Земля имеет форму, похожую на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Глобус-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 Земли.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Чего на Земле больше: суши или воды?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Воды.</a:t>
            </a: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Линия, разделяющая глобус на Северное и Южное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полушарии-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экватор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Наша Родина находится в каком полушарии?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Северном.</a:t>
            </a:r>
          </a:p>
          <a:p>
            <a:pPr algn="l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564357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загадку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1"/>
                </a:solidFill>
                <a:effectLst/>
              </a:rPr>
              <a:t>Друг за дружкой чередой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Мирно ходит брат с сестрой.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Братец будит весь народ.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А сестра - наоборот,</a:t>
            </a:r>
            <a:br>
              <a:rPr lang="ru-RU" sz="5400" dirty="0" smtClean="0">
                <a:solidFill>
                  <a:schemeClr val="bg1"/>
                </a:solidFill>
                <a:effectLst/>
              </a:rPr>
            </a:br>
            <a:r>
              <a:rPr lang="ru-RU" sz="5400" dirty="0" smtClean="0">
                <a:solidFill>
                  <a:schemeClr val="bg1"/>
                </a:solidFill>
                <a:effectLst/>
              </a:rPr>
              <a:t>Спать немедленно зовёт.</a:t>
            </a:r>
            <a:endParaRPr lang="ru-RU" sz="5400" b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289304" y="5643554"/>
            <a:ext cx="7640414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и ночь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смена и ночь\1268843720_401557_den-noch-noch-den.jpg"/>
          <p:cNvPicPr>
            <a:picLocks noChangeAspect="1" noChangeArrowheads="1"/>
          </p:cNvPicPr>
          <p:nvPr/>
        </p:nvPicPr>
        <p:blipFill>
          <a:blip r:embed="rId2"/>
          <a:srcRect l="14855" t="9756" r="14426" b="203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Листающая книг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6250"/>
            <a:ext cx="482441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419475" y="2420938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Стр.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8470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на земле день сменяется ночью?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61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559653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211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Почему на Земле день сменяется ночью?</vt:lpstr>
      <vt:lpstr> Земля</vt:lpstr>
      <vt:lpstr>Береги свою планету – Ведь другой, похожей, нету!</vt:lpstr>
      <vt:lpstr>Допиши нужные слова</vt:lpstr>
      <vt:lpstr>Допиши нужные слова</vt:lpstr>
      <vt:lpstr> Отгадайте загадку  Друг за дружкой чередой Мирно ходит брат с сестрой. Братец будит весь народ. А сестра - наоборот, Спать немедленно зовёт.</vt:lpstr>
      <vt:lpstr>Слайд 7</vt:lpstr>
      <vt:lpstr>Слайд 8</vt:lpstr>
      <vt:lpstr>Почему на земле день сменяется ночью?</vt:lpstr>
      <vt:lpstr>Слайд 10</vt:lpstr>
      <vt:lpstr>Слайд 11</vt:lpstr>
      <vt:lpstr>Слайд 12</vt:lpstr>
      <vt:lpstr>Воображаемая-</vt:lpstr>
      <vt:lpstr>Назовите предметы  с настоящей осью вращения</vt:lpstr>
      <vt:lpstr>Слайд 15</vt:lpstr>
      <vt:lpstr>Земные сутки-</vt:lpstr>
      <vt:lpstr>Самопроверка</vt:lpstr>
      <vt:lpstr>Слайд 18</vt:lpstr>
      <vt:lpstr>Мишины вопросы: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на земле день сменяется ночью?</dc:title>
  <dc:creator>formoza</dc:creator>
  <cp:lastModifiedBy>Admin</cp:lastModifiedBy>
  <cp:revision>26</cp:revision>
  <dcterms:created xsi:type="dcterms:W3CDTF">2011-09-21T11:49:21Z</dcterms:created>
  <dcterms:modified xsi:type="dcterms:W3CDTF">2015-03-29T13:31:57Z</dcterms:modified>
</cp:coreProperties>
</file>