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0" r:id="rId4"/>
    <p:sldId id="261" r:id="rId5"/>
    <p:sldId id="266" r:id="rId6"/>
    <p:sldId id="269" r:id="rId7"/>
    <p:sldId id="270" r:id="rId8"/>
    <p:sldId id="271" r:id="rId9"/>
    <p:sldId id="264" r:id="rId10"/>
    <p:sldId id="265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учащиеся</c:v>
                </c:pt>
                <c:pt idx="1">
                  <c:v>учителя</c:v>
                </c:pt>
                <c:pt idx="2">
                  <c:v>родители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</c:v>
                </c:pt>
                <c:pt idx="1">
                  <c:v>77</c:v>
                </c:pt>
                <c:pt idx="2">
                  <c:v>53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</c:plotArea>
    <c:legend>
      <c:legendPos val="r"/>
      <c:legendEntry>
        <c:idx val="3"/>
        <c:delete val="1"/>
      </c:legendEntry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3F35B-3C6C-4BF6-84B7-C16F2ED6F2A8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4B8CC9B-8E3A-4A42-BF61-425F281E9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3F35B-3C6C-4BF6-84B7-C16F2ED6F2A8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8CC9B-8E3A-4A42-BF61-425F281E9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3F35B-3C6C-4BF6-84B7-C16F2ED6F2A8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8CC9B-8E3A-4A42-BF61-425F281E9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3F35B-3C6C-4BF6-84B7-C16F2ED6F2A8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4B8CC9B-8E3A-4A42-BF61-425F281E9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3F35B-3C6C-4BF6-84B7-C16F2ED6F2A8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8CC9B-8E3A-4A42-BF61-425F281E9C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3F35B-3C6C-4BF6-84B7-C16F2ED6F2A8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8CC9B-8E3A-4A42-BF61-425F281E9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3F35B-3C6C-4BF6-84B7-C16F2ED6F2A8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4B8CC9B-8E3A-4A42-BF61-425F281E9C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3F35B-3C6C-4BF6-84B7-C16F2ED6F2A8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8CC9B-8E3A-4A42-BF61-425F281E9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3F35B-3C6C-4BF6-84B7-C16F2ED6F2A8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8CC9B-8E3A-4A42-BF61-425F281E9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3F35B-3C6C-4BF6-84B7-C16F2ED6F2A8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8CC9B-8E3A-4A42-BF61-425F281E9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3F35B-3C6C-4BF6-84B7-C16F2ED6F2A8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8CC9B-8E3A-4A42-BF61-425F281E9C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663F35B-3C6C-4BF6-84B7-C16F2ED6F2A8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4B8CC9B-8E3A-4A42-BF61-425F281E9C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04664"/>
            <a:ext cx="8568952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Министерство образования и науки Российской Федерации</a:t>
            </a:r>
          </a:p>
          <a:p>
            <a:pPr algn="ctr"/>
            <a:r>
              <a:rPr lang="ru-RU" sz="2000" dirty="0" smtClean="0"/>
              <a:t>МБОУ «Чкаловская средняя общеобразовательная школа Оренбургского района»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Научно-исследовательская работа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Тема: «Исследование образов животных в английских и русских пословицах и поговорках и их смысловое содержание»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</a:t>
            </a:r>
            <a:r>
              <a:rPr lang="ru-RU" dirty="0" smtClean="0"/>
              <a:t>Выполнила: Неверова Вероника</a:t>
            </a:r>
          </a:p>
          <a:p>
            <a:r>
              <a:rPr lang="ru-RU" dirty="0" smtClean="0"/>
              <a:t>                                                                                     6 класс</a:t>
            </a:r>
          </a:p>
          <a:p>
            <a:r>
              <a:rPr lang="ru-RU" smtClean="0"/>
              <a:t>                                                                                     </a:t>
            </a:r>
            <a:r>
              <a:rPr lang="ru-RU" smtClean="0"/>
              <a:t>Руководитель</a:t>
            </a:r>
            <a:r>
              <a:rPr lang="ru-RU" smtClean="0"/>
              <a:t>:</a:t>
            </a:r>
            <a:endParaRPr lang="ru-RU" dirty="0" smtClean="0"/>
          </a:p>
          <a:p>
            <a:r>
              <a:rPr lang="ru-RU" dirty="0" smtClean="0"/>
              <a:t>                                                                                     Андреева Екатерина Сергеевна,</a:t>
            </a:r>
          </a:p>
          <a:p>
            <a:r>
              <a:rPr lang="ru-RU" dirty="0" smtClean="0"/>
              <a:t>                                                                                     учитель английского языка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п.Чкалов 2017г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908720"/>
            <a:ext cx="864096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Положительные герои для английского языка: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Every 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dog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is a lion at home.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своей улочке и курочка храбра.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5)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Отрицательные герои для русского языка: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Паршивая 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овца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всё стадо портит. –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There is black sheep in every flock.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6)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Отрицательные герои для английского языка: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Jest with 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an ass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he will flap you in the face with his tail.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Посади свинью за стол, она и лапы на стол. 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31840" y="548680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/>
              <a:t>Выводы: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582341"/>
            <a:ext cx="864096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dirty="0" smtClean="0"/>
              <a:t> Пословицы и поговорки многозначны и ярки.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/>
              <a:t> Пословицы и поговорки трудны для перевода на другие языки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/>
              <a:t> Пословицы и поговорки имеют много общего в русском и английском языках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/>
              <a:t>Изучение  английских пословиц и поговорок, знание их русских эквивалентов способствует лучшему взаимопониманию, сближению и сотрудничеству наших народов.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967335"/>
            <a:ext cx="83529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Thanks for your attention!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204864"/>
            <a:ext cx="85689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Объект исследования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пословицы и поговорки в английском и русском языках содержащие образ животных</a:t>
            </a:r>
          </a:p>
          <a:p>
            <a:pPr>
              <a:buNone/>
            </a:pPr>
            <a:endParaRPr lang="ru-RU" sz="2400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Предмет исследования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сходства и различия между английскими и русскими пословицами и поговорками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74948"/>
            <a:ext cx="8496944" cy="1133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исследования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выявить  различия и сходства  пословиц и поговорок в английском и русском языках.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49694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 исследования: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Изучить теоретический материал по данной теме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Дать дословный перевод английским пословицам и поговоркам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Классифицировать пословицы и поговорки по степени соответствия их смыслового содержания, и по нравственным качествам 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Сравнить способы выражения пословиц и поговорок в 2 языках английском и русском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Пополнить свой словарный запас русскими и английскими пословицами и поговорками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4797152"/>
            <a:ext cx="55446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методы исследования: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изучение литературы по данной теме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анализ и сравнение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анкетирование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6672"/>
            <a:ext cx="84249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Знаете ли вы пословицы? Используете ли их в жизни? Опрошено: 224 учащихся 3%</a:t>
            </a:r>
            <a:br>
              <a:rPr lang="ru-RU" sz="2400" dirty="0" smtClean="0"/>
            </a:br>
            <a:r>
              <a:rPr lang="ru-RU" sz="2400" dirty="0" smtClean="0"/>
              <a:t>                     22 учителя    77%</a:t>
            </a:r>
            <a:br>
              <a:rPr lang="ru-RU" sz="2400" dirty="0" smtClean="0"/>
            </a:br>
            <a:r>
              <a:rPr lang="ru-RU" sz="2400" dirty="0" smtClean="0"/>
              <a:t>                       242 родители  53%</a:t>
            </a:r>
            <a:br>
              <a:rPr lang="ru-RU" sz="2400" dirty="0" smtClean="0"/>
            </a:br>
            <a:endParaRPr lang="ru-RU" sz="2400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331640" y="2060848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катерюшка\Desktop\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0728"/>
            <a:ext cx="9144000" cy="587727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3528" y="0"/>
            <a:ext cx="85689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Пословицы, полностью совпадающие в двух языках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катерюшка\Desktop\img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72816"/>
            <a:ext cx="8568952" cy="482453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39552" y="476672"/>
            <a:ext cx="8208912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Пословицы, имеющие несущественные различия</a:t>
            </a:r>
          </a:p>
          <a:p>
            <a:pPr algn="ctr"/>
            <a:endParaRPr lang="ru-RU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катерюшка\Desktop\img16.jpg"/>
          <p:cNvPicPr>
            <a:picLocks noChangeAspect="1" noChangeArrowheads="1"/>
          </p:cNvPicPr>
          <p:nvPr/>
        </p:nvPicPr>
        <p:blipFill>
          <a:blip r:embed="rId2" cstate="print"/>
          <a:srcRect l="9501" r="8706"/>
          <a:stretch>
            <a:fillRect/>
          </a:stretch>
        </p:blipFill>
        <p:spPr bwMode="auto">
          <a:xfrm>
            <a:off x="0" y="1988840"/>
            <a:ext cx="9144000" cy="439248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332656"/>
            <a:ext cx="82809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Пословицы, присутствующие в двух языках, но существенно отличающиеся друг от друга по своей структуре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548680"/>
            <a:ext cx="86764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Классификация по наличию отрицательных и положительных героев в английских и русских пословицах и поговорках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720840"/>
            <a:ext cx="878497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ru-RU" sz="2800" dirty="0" smtClean="0"/>
              <a:t>1) Отрицательные герои для обоих языков:</a:t>
            </a:r>
          </a:p>
          <a:p>
            <a:pPr marL="514350" indent="-514350"/>
            <a:r>
              <a:rPr lang="ru-RU" sz="2800" dirty="0" smtClean="0"/>
              <a:t>С </a:t>
            </a:r>
            <a:r>
              <a:rPr lang="ru-RU" sz="2800" u="sng" dirty="0" smtClean="0"/>
              <a:t>волками</a:t>
            </a:r>
            <a:r>
              <a:rPr lang="ru-RU" sz="2800" dirty="0" smtClean="0"/>
              <a:t> жить – по-волчьи выть. – </a:t>
            </a:r>
            <a:r>
              <a:rPr lang="en-US" sz="2800" dirty="0" smtClean="0"/>
              <a:t>Who keeps company with the </a:t>
            </a:r>
            <a:r>
              <a:rPr lang="en-US" sz="2800" u="sng" dirty="0" smtClean="0"/>
              <a:t>wolf</a:t>
            </a:r>
            <a:r>
              <a:rPr lang="en-US" sz="2800" dirty="0" smtClean="0"/>
              <a:t> will learn to howl.</a:t>
            </a:r>
          </a:p>
          <a:p>
            <a:pPr marL="514350" indent="-514350"/>
            <a:r>
              <a:rPr lang="en-US" sz="2800" dirty="0" smtClean="0"/>
              <a:t>2) </a:t>
            </a:r>
            <a:r>
              <a:rPr lang="ru-RU" sz="2800" dirty="0" smtClean="0"/>
              <a:t>Положительные герои для обоих языков:</a:t>
            </a:r>
          </a:p>
          <a:p>
            <a:pPr marL="514350" indent="-514350"/>
            <a:r>
              <a:rPr lang="ru-RU" sz="2800" dirty="0" smtClean="0"/>
              <a:t>На послушного </a:t>
            </a:r>
            <a:r>
              <a:rPr lang="ru-RU" sz="2800" u="sng" dirty="0" smtClean="0"/>
              <a:t>коня</a:t>
            </a:r>
            <a:r>
              <a:rPr lang="ru-RU" sz="2800" dirty="0" smtClean="0"/>
              <a:t> и кнута не надо. – </a:t>
            </a:r>
            <a:r>
              <a:rPr lang="en-US" sz="2800" dirty="0" smtClean="0"/>
              <a:t>A good </a:t>
            </a:r>
            <a:r>
              <a:rPr lang="en-US" sz="2800" u="sng" dirty="0" smtClean="0"/>
              <a:t>horse</a:t>
            </a:r>
            <a:r>
              <a:rPr lang="en-US" sz="2800" dirty="0" smtClean="0"/>
              <a:t> is seldom spurred.</a:t>
            </a:r>
            <a:endParaRPr lang="ru-RU" sz="2800" dirty="0" smtClean="0"/>
          </a:p>
          <a:p>
            <a:pPr marL="514350" indent="-514350"/>
            <a:r>
              <a:rPr lang="ru-RU" sz="2800" dirty="0" smtClean="0"/>
              <a:t>3) Положительные герои для русского языка:</a:t>
            </a:r>
          </a:p>
          <a:p>
            <a:pPr marL="514350" indent="-514350"/>
            <a:r>
              <a:rPr lang="ru-RU" sz="2800" dirty="0" smtClean="0"/>
              <a:t>Всякая </a:t>
            </a:r>
            <a:r>
              <a:rPr lang="ru-RU" sz="2800" u="sng" dirty="0" smtClean="0"/>
              <a:t>рыба</a:t>
            </a:r>
            <a:r>
              <a:rPr lang="ru-RU" sz="2800" dirty="0" smtClean="0"/>
              <a:t> хороша, коль на удочку пошла. – </a:t>
            </a:r>
            <a:r>
              <a:rPr lang="en-US" sz="2800" dirty="0" smtClean="0"/>
              <a:t>All is fish that comes to the net.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90</TotalTime>
  <Words>402</Words>
  <Application>Microsoft Office PowerPoint</Application>
  <PresentationFormat>Экран (4:3)</PresentationFormat>
  <Paragraphs>51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Book Antiqua</vt:lpstr>
      <vt:lpstr>Lucida Sans</vt:lpstr>
      <vt:lpstr>Times New Roman</vt:lpstr>
      <vt:lpstr>Wingdings</vt:lpstr>
      <vt:lpstr>Wingdings 2</vt:lpstr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катерюшка</dc:creator>
  <cp:lastModifiedBy>Татьяна Алексеевна</cp:lastModifiedBy>
  <cp:revision>13</cp:revision>
  <dcterms:created xsi:type="dcterms:W3CDTF">2017-02-12T06:50:21Z</dcterms:created>
  <dcterms:modified xsi:type="dcterms:W3CDTF">2017-03-17T06:47:15Z</dcterms:modified>
</cp:coreProperties>
</file>