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0"/>
  </p:notesMasterIdLst>
  <p:sldIdLst>
    <p:sldId id="272" r:id="rId2"/>
    <p:sldId id="313" r:id="rId3"/>
    <p:sldId id="314" r:id="rId4"/>
    <p:sldId id="315" r:id="rId5"/>
    <p:sldId id="267" r:id="rId6"/>
    <p:sldId id="307" r:id="rId7"/>
    <p:sldId id="286" r:id="rId8"/>
    <p:sldId id="31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0A0A"/>
    <a:srgbClr val="D1562F"/>
    <a:srgbClr val="5015F7"/>
    <a:srgbClr val="000099"/>
    <a:srgbClr val="4503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5" d="100"/>
          <a:sy n="65" d="100"/>
        </p:scale>
        <p:origin x="-66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285C2-5B8F-45D8-971D-D3A3B8F617D4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812CC-C2AD-4CD0-AFC2-4246C04B449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16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Девиз классного</a:t>
            </a:r>
            <a:r>
              <a:rPr lang="ru-RU" baseline="0" dirty="0" smtClean="0"/>
              <a:t> часа </a:t>
            </a:r>
            <a:r>
              <a:rPr lang="ru-RU" dirty="0" smtClean="0"/>
              <a:t>«Мы разные, но мы вместе!»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0812CC-C2AD-4CD0-AFC2-4246C04B449E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«Мы разные, но мы вместе!»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0812CC-C2AD-4CD0-AFC2-4246C04B449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304BB3D-8CE9-4357-A20D-0C305CAF77D9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 spd="med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ransition spd="med">
    <p:push dir="u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0" descr="ki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787" y="2492895"/>
            <a:ext cx="6841826" cy="397660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943611" y="836712"/>
            <a:ext cx="71020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i="1" spc="5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вместе! </a:t>
            </a:r>
            <a:endParaRPr lang="ru-RU" sz="8000" b="1" i="1" spc="5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85720" y="3286124"/>
            <a:ext cx="8572560" cy="326866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    Девиз мероприятия:</a:t>
            </a:r>
          </a:p>
          <a:p>
            <a:endParaRPr lang="ru-RU" sz="4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  <a:p>
            <a:pPr algn="ctr">
              <a:buNone/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«Мы разные, но мы вместе!»</a:t>
            </a:r>
            <a:endParaRPr lang="ru-RU" sz="48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  <a:p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572528" y="6072206"/>
            <a:ext cx="114272" cy="5395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Picture 4" descr="sun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24584"/>
            <a:ext cx="3717553" cy="30472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043890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…Теперь, когда мы умеем летать по небу, </a:t>
            </a:r>
          </a:p>
          <a:p>
            <a:pPr algn="ctr">
              <a:buNone/>
            </a:pP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как птицы, плавать по воде, как рыбы, </a:t>
            </a:r>
          </a:p>
          <a:p>
            <a:pPr algn="ctr">
              <a:buNone/>
            </a:pP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нам осталось только одно: </a:t>
            </a:r>
          </a:p>
          <a:p>
            <a:pPr algn="ctr">
              <a:buNone/>
            </a:pP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научиться жить на земле, как люди</a:t>
            </a:r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36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Бернард Шоу</a:t>
            </a:r>
            <a:endParaRPr lang="ru-RU" sz="36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4" descr="H:\Documents and Settings\Aida\Рабочий стол\толерантность\toleranc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contrast="-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500166" y="2857496"/>
            <a:ext cx="71438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i="1" dirty="0" smtClean="0">
                <a:ln/>
                <a:solidFill>
                  <a:schemeClr val="accent3"/>
                </a:solidFill>
                <a:latin typeface="Times New Roman" pitchFamily="18" charset="0"/>
              </a:rPr>
              <a:t>Что такое толерантность?</a:t>
            </a:r>
            <a:endParaRPr lang="ru-RU" sz="4000" b="1" i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000108"/>
            <a:ext cx="8229600" cy="250033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Tx/>
              <a:buNone/>
            </a:pPr>
            <a:r>
              <a:rPr lang="ru-RU" sz="54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16 ноября</a:t>
            </a:r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Международный </a:t>
            </a:r>
            <a:endParaRPr lang="ru-RU" sz="4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4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Толерантности</a:t>
            </a:r>
          </a:p>
        </p:txBody>
      </p:sp>
      <p:pic>
        <p:nvPicPr>
          <p:cNvPr id="5" name="Picture 4" descr="H:\Documents and Settings\Aida\Рабочий стол\Рисунок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5F9FA"/>
              </a:clrFrom>
              <a:clrTo>
                <a:srgbClr val="F5F9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571744"/>
            <a:ext cx="7143800" cy="431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20" name="Text Box 4"/>
          <p:cNvSpPr txBox="1">
            <a:spLocks noChangeArrowheads="1"/>
          </p:cNvSpPr>
          <p:nvPr/>
        </p:nvSpPr>
        <p:spPr bwMode="auto">
          <a:xfrm>
            <a:off x="1042988" y="981075"/>
            <a:ext cx="6985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dirty="0"/>
          </a:p>
        </p:txBody>
      </p:sp>
      <p:sp>
        <p:nvSpPr>
          <p:cNvPr id="265221" name="Text Box 5"/>
          <p:cNvSpPr txBox="1">
            <a:spLocks noChangeArrowheads="1"/>
          </p:cNvSpPr>
          <p:nvPr/>
        </p:nvSpPr>
        <p:spPr bwMode="auto">
          <a:xfrm>
            <a:off x="2627784" y="52387"/>
            <a:ext cx="4105275" cy="85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z="5000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571480"/>
            <a:ext cx="6858048" cy="677108"/>
          </a:xfrm>
          <a:prstGeom prst="rect">
            <a:avLst/>
          </a:prstGeom>
        </p:spPr>
        <p:txBody>
          <a:bodyPr wrap="square">
            <a:spAutoFit/>
            <a:scene3d>
              <a:camera prst="perspectiveRight"/>
              <a:lightRig rig="threePt" dir="t"/>
            </a:scene3d>
          </a:bodyPr>
          <a:lstStyle/>
          <a:p>
            <a:r>
              <a:rPr lang="ru-RU" sz="3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«Мы разные, но мы вместе!»</a:t>
            </a:r>
            <a:endParaRPr lang="ru-RU" sz="38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7" name="Picture 2" descr="F:\фото дети\DSC006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14282" y="642918"/>
            <a:ext cx="2546350" cy="1908175"/>
          </a:xfrm>
          <a:prstGeom prst="rect">
            <a:avLst/>
          </a:prstGeom>
          <a:noFill/>
        </p:spPr>
      </p:pic>
      <p:pic>
        <p:nvPicPr>
          <p:cNvPr id="8" name="Рисунок 4" descr="C:\Users\Венера\Desktop\101MSDCF\DSC013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2825" y="1870075"/>
            <a:ext cx="2746375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5" descr="C:\Users\Венера\Desktop\101MSDCF\DSC013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2357430"/>
            <a:ext cx="2813050" cy="210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F:\фото дети\DSC0069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45163" y="4508500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F:\фото дети\DSC0071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4500570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473557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5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5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5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0364" y="1221063"/>
            <a:ext cx="6633338" cy="5654675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000" b="1" i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GLettericaCondensedLight" pitchFamily="2" charset="0"/>
              </a:rPr>
              <a:t>Толерантность – это терпимость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000" b="1" i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GLettericaCondensedLight" pitchFamily="2" charset="0"/>
              </a:rPr>
              <a:t>Толерантность – это доброта души</a:t>
            </a:r>
          </a:p>
          <a:p>
            <a:pPr algn="ctr">
              <a:buNone/>
              <a:defRPr/>
            </a:pPr>
            <a:r>
              <a:rPr lang="ru-RU" sz="3000" b="1" i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GLettericaCondensedLight" pitchFamily="2" charset="0"/>
              </a:rPr>
              <a:t>Толерантность – это милосердие</a:t>
            </a:r>
          </a:p>
          <a:p>
            <a:pPr algn="ctr">
              <a:buNone/>
              <a:defRPr/>
            </a:pPr>
            <a:r>
              <a:rPr lang="ru-RU" sz="3000" b="1" i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GLettericaCondensedLight" pitchFamily="2" charset="0"/>
              </a:rPr>
              <a:t>Толерантность – это сострадание</a:t>
            </a:r>
          </a:p>
          <a:p>
            <a:pPr algn="ctr">
              <a:buFontTx/>
              <a:buChar char="-"/>
              <a:defRPr/>
            </a:pPr>
            <a:r>
              <a:rPr lang="ru-RU" sz="3000" b="1" i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GLettericaCondensedLight" pitchFamily="2" charset="0"/>
              </a:rPr>
              <a:t>Толерантность – уважение</a:t>
            </a:r>
          </a:p>
          <a:p>
            <a:pPr algn="ctr">
              <a:buFontTx/>
              <a:buChar char="-"/>
              <a:defRPr/>
            </a:pPr>
            <a:r>
              <a:rPr lang="ru-RU" sz="3000" b="1" i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GLettericaCondensedLight" pitchFamily="2" charset="0"/>
              </a:rPr>
              <a:t>Толерантность – это дружба</a:t>
            </a:r>
          </a:p>
          <a:p>
            <a:pPr algn="ctr">
              <a:buFontTx/>
              <a:buChar char="-"/>
              <a:defRPr/>
            </a:pPr>
            <a:r>
              <a:rPr lang="ru-RU" sz="3000" b="1" i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GLettericaCondensedLight" pitchFamily="2" charset="0"/>
              </a:rPr>
              <a:t>Толерантность – путь к миру и согласию!</a:t>
            </a:r>
          </a:p>
        </p:txBody>
      </p:sp>
      <p:pic>
        <p:nvPicPr>
          <p:cNvPr id="3078" name="Picture 6" descr="C:\Users\Александр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8123" y="890586"/>
            <a:ext cx="2289729" cy="3154385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Дарите друг другу доброту!</a:t>
            </a:r>
            <a:endParaRPr lang="ru-RU" b="1" i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4" descr="C:\Users\Венера\Desktop\101MSDCF\DSC013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3360001" cy="26628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" name="Picture 6" descr="Фото0395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429288" y="1142984"/>
            <a:ext cx="3286148" cy="2662876"/>
          </a:xfrm>
          <a:prstGeom prst="roundRect">
            <a:avLst/>
          </a:prstGeom>
          <a:effectLst>
            <a:softEdge rad="63500"/>
          </a:effectLst>
        </p:spPr>
      </p:pic>
      <p:pic>
        <p:nvPicPr>
          <p:cNvPr id="8" name="Picture 2" descr="F:\фото дети\DSC007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3" y="4004586"/>
            <a:ext cx="3264582" cy="258679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9" name="Рисунок 8" descr="E:\фото пдд\DSC0093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20" y="2806469"/>
            <a:ext cx="3317146" cy="228246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6" name="Picture 9" descr="F:\фото дети\DSC0071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64" y="4151544"/>
            <a:ext cx="3168000" cy="251071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849</TotalTime>
  <Words>127</Words>
  <Application>Microsoft Office PowerPoint</Application>
  <PresentationFormat>Экран (4:3)</PresentationFormat>
  <Paragraphs>26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Дарите друг другу доброту!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Венера</cp:lastModifiedBy>
  <cp:revision>84</cp:revision>
  <dcterms:modified xsi:type="dcterms:W3CDTF">2016-02-08T05:30:23Z</dcterms:modified>
</cp:coreProperties>
</file>